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81" r:id="rId3"/>
    <p:sldId id="282" r:id="rId4"/>
    <p:sldId id="283" r:id="rId5"/>
    <p:sldId id="284" r:id="rId6"/>
    <p:sldId id="285" r:id="rId7"/>
    <p:sldId id="286" r:id="rId8"/>
    <p:sldId id="269" r:id="rId9"/>
    <p:sldId id="271" r:id="rId10"/>
    <p:sldId id="270" r:id="rId11"/>
    <p:sldId id="272" r:id="rId12"/>
    <p:sldId id="276" r:id="rId13"/>
    <p:sldId id="275" r:id="rId14"/>
    <p:sldId id="277" r:id="rId15"/>
    <p:sldId id="274" r:id="rId16"/>
    <p:sldId id="280" r:id="rId17"/>
    <p:sldId id="268"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55B"/>
    <a:srgbClr val="F0512A"/>
    <a:srgbClr val="FC5E21"/>
    <a:srgbClr val="F9A7B7"/>
    <a:srgbClr val="966EAA"/>
    <a:srgbClr val="F5BD42"/>
    <a:srgbClr val="00BFAF"/>
    <a:srgbClr val="42C8BE"/>
    <a:srgbClr val="7BCBC0"/>
    <a:srgbClr val="E23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5" d="100"/>
          <a:sy n="65" d="100"/>
        </p:scale>
        <p:origin x="78" y="5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AC520-B775-4B02-803A-E39D3C581402}" type="datetimeFigureOut">
              <a:rPr lang="en-US" smtClean="0"/>
              <a:t>5/2/2017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CD7AA-FCDD-4300-BDC3-ECE41BB889CB}" type="slidenum">
              <a:rPr lang="en-US" smtClean="0"/>
              <a:t>‹#›</a:t>
            </a:fld>
            <a:endParaRPr lang="en-US"/>
          </a:p>
        </p:txBody>
      </p:sp>
    </p:spTree>
    <p:extLst>
      <p:ext uri="{BB962C8B-B14F-4D97-AF65-F5344CB8AC3E}">
        <p14:creationId xmlns:p14="http://schemas.microsoft.com/office/powerpoint/2010/main" val="52212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1162801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5511131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04067750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07280752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02.05.2017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32168610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518671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044204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1507247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746FD-7827-4151-B06F-1EAC5F82C007}"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182629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5746FD-7827-4151-B06F-1EAC5F82C007}"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32632841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746FD-7827-4151-B06F-1EAC5F82C007}"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69411087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1037448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8482381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11642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02.05.2017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1324248132"/>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17.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1"/>
          </a:xfrm>
          <a:prstGeom prst="rect">
            <a:avLst/>
          </a:prstGeom>
        </p:spPr>
      </p:pic>
      <p:sp>
        <p:nvSpPr>
          <p:cNvPr id="5" name="Rectangle 4">
            <a:hlinkClick r:id="rId3"/>
          </p:cNvPr>
          <p:cNvSpPr/>
          <p:nvPr/>
        </p:nvSpPr>
        <p:spPr>
          <a:xfrm>
            <a:off x="0" y="0"/>
            <a:ext cx="12192000" cy="6858001"/>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hlinkClick r:id="rId3"/>
          </p:cNvPr>
          <p:cNvSpPr/>
          <p:nvPr/>
        </p:nvSpPr>
        <p:spPr>
          <a:xfrm>
            <a:off x="145534" y="1736229"/>
            <a:ext cx="749986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PowerPoint Templates provided by </a:t>
            </a: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4" y="269875"/>
            <a:ext cx="23812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5533" y="6302375"/>
            <a:ext cx="118722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www.PresentationPoint.com</a:t>
            </a:r>
          </a:p>
        </p:txBody>
      </p:sp>
      <p:sp>
        <p:nvSpPr>
          <p:cNvPr id="7" name="Rectangle 6"/>
          <p:cNvSpPr/>
          <p:nvPr/>
        </p:nvSpPr>
        <p:spPr>
          <a:xfrm>
            <a:off x="145534" y="4044553"/>
            <a:ext cx="67266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Software solutions for digital signage and data driven presentations</a:t>
            </a:r>
            <a:endPar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2622077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
            <a:ext cx="12192000" cy="6857996"/>
          </a:xfrm>
          <a:prstGeom prst="rect">
            <a:avLst/>
          </a:prstGeom>
        </p:spPr>
      </p:pic>
      <p:sp>
        <p:nvSpPr>
          <p:cNvPr id="5" name="Rectangle 4"/>
          <p:cNvSpPr/>
          <p:nvPr/>
        </p:nvSpPr>
        <p:spPr>
          <a:xfrm>
            <a:off x="0" y="0"/>
            <a:ext cx="12192000" cy="6858000"/>
          </a:xfrm>
          <a:prstGeom prst="rect">
            <a:avLst/>
          </a:prstGeom>
          <a:solidFill>
            <a:schemeClr val="tx2">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8502" y="1166842"/>
            <a:ext cx="10794998" cy="4524315"/>
          </a:xfrm>
          <a:prstGeom prst="rect">
            <a:avLst/>
          </a:prstGeom>
        </p:spPr>
        <p:txBody>
          <a:bodyPr wrap="square">
            <a:spAutoFit/>
          </a:bodyPr>
          <a:lstStyle/>
          <a:p>
            <a:pPr algn="ctr"/>
            <a:r>
              <a:rPr lang="en-US" sz="9600" b="1" dirty="0">
                <a:solidFill>
                  <a:srgbClr val="FFFF00"/>
                </a:solidFill>
                <a:latin typeface="Segoe UI" panose="020B0502040204020203" pitchFamily="34" charset="0"/>
                <a:cs typeface="Segoe UI" panose="020B0502040204020203" pitchFamily="34" charset="0"/>
              </a:rPr>
              <a:t>Spring is </a:t>
            </a:r>
            <a:r>
              <a:rPr lang="en-US" sz="9600" b="1" dirty="0">
                <a:solidFill>
                  <a:schemeClr val="bg1"/>
                </a:solidFill>
                <a:latin typeface="Segoe UI" panose="020B0502040204020203" pitchFamily="34" charset="0"/>
                <a:cs typeface="Segoe UI" panose="020B0502040204020203" pitchFamily="34" charset="0"/>
              </a:rPr>
              <a:t>when life's alive in </a:t>
            </a:r>
            <a:r>
              <a:rPr lang="en-US" sz="9600" b="1" dirty="0">
                <a:solidFill>
                  <a:srgbClr val="FFFF00"/>
                </a:solidFill>
                <a:latin typeface="Segoe UI" panose="020B0502040204020203" pitchFamily="34" charset="0"/>
                <a:cs typeface="Segoe UI" panose="020B0502040204020203" pitchFamily="34" charset="0"/>
              </a:rPr>
              <a:t>everything.</a:t>
            </a:r>
          </a:p>
        </p:txBody>
      </p:sp>
      <p:grpSp>
        <p:nvGrpSpPr>
          <p:cNvPr id="7" name="Group 6"/>
          <p:cNvGrpSpPr/>
          <p:nvPr/>
        </p:nvGrpSpPr>
        <p:grpSpPr>
          <a:xfrm>
            <a:off x="5711282" y="6109551"/>
            <a:ext cx="765718" cy="330050"/>
            <a:chOff x="5729224" y="1282700"/>
            <a:chExt cx="1266952" cy="546100"/>
          </a:xfrm>
          <a:solidFill>
            <a:srgbClr val="FFFF00"/>
          </a:solidFill>
        </p:grpSpPr>
        <p:sp>
          <p:nvSpPr>
            <p:cNvPr id="8" name="Isosceles Triangle 7"/>
            <p:cNvSpPr/>
            <p:nvPr/>
          </p:nvSpPr>
          <p:spPr>
            <a:xfrm>
              <a:off x="6362700"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5729224"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rot="10800000">
            <a:off x="5711282" y="418398"/>
            <a:ext cx="765718" cy="330050"/>
            <a:chOff x="5729224" y="1282700"/>
            <a:chExt cx="1266952" cy="546100"/>
          </a:xfrm>
          <a:solidFill>
            <a:srgbClr val="FFFF00"/>
          </a:solidFill>
        </p:grpSpPr>
        <p:sp>
          <p:nvSpPr>
            <p:cNvPr id="11" name="Isosceles Triangle 10"/>
            <p:cNvSpPr/>
            <p:nvPr/>
          </p:nvSpPr>
          <p:spPr>
            <a:xfrm>
              <a:off x="6362700"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5729224"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979192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5" name="Rectangle 4"/>
          <p:cNvSpPr/>
          <p:nvPr/>
        </p:nvSpPr>
        <p:spPr>
          <a:xfrm>
            <a:off x="0" y="0"/>
            <a:ext cx="12192000" cy="6858000"/>
          </a:xfrm>
          <a:prstGeom prst="rect">
            <a:avLst/>
          </a:prstGeom>
          <a:solidFill>
            <a:srgbClr val="E7355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632200" y="965200"/>
            <a:ext cx="4927600" cy="4927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46501" y="1079500"/>
            <a:ext cx="4698998" cy="4698998"/>
          </a:xfrm>
          <a:prstGeom prst="ellipse">
            <a:avLst/>
          </a:prstGeom>
          <a:solidFill>
            <a:schemeClr val="bg1"/>
          </a:solidFill>
          <a:ln>
            <a:solidFill>
              <a:srgbClr val="E7355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47393" y="2090171"/>
            <a:ext cx="3897221" cy="2677656"/>
          </a:xfrm>
          <a:prstGeom prst="rect">
            <a:avLst/>
          </a:prstGeom>
        </p:spPr>
        <p:txBody>
          <a:bodyPr wrap="none">
            <a:spAutoFit/>
          </a:bodyPr>
          <a:lstStyle/>
          <a:p>
            <a:pPr algn="ctr"/>
            <a:r>
              <a:rPr lang="en-US" sz="7200" b="1" dirty="0">
                <a:solidFill>
                  <a:srgbClr val="E7355B"/>
                </a:solidFill>
                <a:latin typeface="Century" panose="02040604050505020304" pitchFamily="18" charset="0"/>
                <a:cs typeface="Segoe UI" panose="020B0502040204020203" pitchFamily="34" charset="0"/>
              </a:rPr>
              <a:t>SPRING</a:t>
            </a:r>
          </a:p>
          <a:p>
            <a:pPr algn="ctr"/>
            <a:r>
              <a:rPr lang="en-US" sz="9600" b="1" dirty="0">
                <a:solidFill>
                  <a:srgbClr val="E7355B"/>
                </a:solidFill>
                <a:latin typeface="Century" panose="02040604050505020304" pitchFamily="18" charset="0"/>
                <a:cs typeface="Segoe UI" panose="020B0502040204020203" pitchFamily="34" charset="0"/>
              </a:rPr>
              <a:t>SALE</a:t>
            </a:r>
          </a:p>
        </p:txBody>
      </p:sp>
    </p:spTree>
    <p:extLst>
      <p:ext uri="{BB962C8B-B14F-4D97-AF65-F5344CB8AC3E}">
        <p14:creationId xmlns:p14="http://schemas.microsoft.com/office/powerpoint/2010/main" val="37530758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A7B7"/>
        </a:solidFill>
        <a:effectLst/>
      </p:bgPr>
    </p:bg>
    <p:spTree>
      <p:nvGrpSpPr>
        <p:cNvPr id="1" name=""/>
        <p:cNvGrpSpPr/>
        <p:nvPr/>
      </p:nvGrpSpPr>
      <p:grpSpPr>
        <a:xfrm>
          <a:off x="0" y="0"/>
          <a:ext cx="0" cy="0"/>
          <a:chOff x="0" y="0"/>
          <a:chExt cx="0" cy="0"/>
        </a:xfrm>
      </p:grpSpPr>
      <p:sp>
        <p:nvSpPr>
          <p:cNvPr id="7" name="Rectangle 6"/>
          <p:cNvSpPr/>
          <p:nvPr/>
        </p:nvSpPr>
        <p:spPr>
          <a:xfrm>
            <a:off x="3289300" y="622300"/>
            <a:ext cx="5613400" cy="5613400"/>
          </a:xfrm>
          <a:prstGeom prst="rect">
            <a:avLst/>
          </a:prstGeom>
          <a:solidFill>
            <a:schemeClr val="bg1"/>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6906" y="2501900"/>
            <a:ext cx="3475847" cy="4102099"/>
          </a:xfrm>
          <a:prstGeom prst="rect">
            <a:avLst/>
          </a:prstGeom>
        </p:spPr>
      </p:pic>
      <p:sp>
        <p:nvSpPr>
          <p:cNvPr id="10" name="Rectangle 9"/>
          <p:cNvSpPr/>
          <p:nvPr/>
        </p:nvSpPr>
        <p:spPr>
          <a:xfrm>
            <a:off x="3575923" y="1643896"/>
            <a:ext cx="5040161" cy="3570208"/>
          </a:xfrm>
          <a:prstGeom prst="rect">
            <a:avLst/>
          </a:prstGeom>
        </p:spPr>
        <p:txBody>
          <a:bodyPr wrap="none">
            <a:spAutoFit/>
          </a:bodyPr>
          <a:lstStyle/>
          <a:p>
            <a:pPr algn="ctr"/>
            <a:r>
              <a:rPr lang="en-US" sz="8800" b="1" dirty="0">
                <a:solidFill>
                  <a:schemeClr val="bg2">
                    <a:lumMod val="25000"/>
                  </a:schemeClr>
                </a:solidFill>
                <a:latin typeface="Century" panose="02040604050505020304" pitchFamily="18" charset="0"/>
                <a:cs typeface="Segoe UI" panose="020B0502040204020203" pitchFamily="34" charset="0"/>
              </a:rPr>
              <a:t>SPRING</a:t>
            </a:r>
          </a:p>
          <a:p>
            <a:pPr algn="ctr"/>
            <a:r>
              <a:rPr lang="en-US" sz="13800" b="1" dirty="0">
                <a:solidFill>
                  <a:schemeClr val="bg2">
                    <a:lumMod val="25000"/>
                  </a:schemeClr>
                </a:solidFill>
                <a:latin typeface="Century" panose="02040604050505020304" pitchFamily="18" charset="0"/>
                <a:cs typeface="Segoe UI" panose="020B0502040204020203" pitchFamily="34" charset="0"/>
              </a:rPr>
              <a:t>SALE</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600000">
            <a:off x="7312598" y="289360"/>
            <a:ext cx="2097275" cy="2475146"/>
          </a:xfrm>
          <a:prstGeom prst="rect">
            <a:avLst/>
          </a:prstGeom>
        </p:spPr>
      </p:pic>
    </p:spTree>
    <p:extLst>
      <p:ext uri="{BB962C8B-B14F-4D97-AF65-F5344CB8AC3E}">
        <p14:creationId xmlns:p14="http://schemas.microsoft.com/office/powerpoint/2010/main" val="169179088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5" name="Rectangle 4"/>
          <p:cNvSpPr/>
          <p:nvPr/>
        </p:nvSpPr>
        <p:spPr>
          <a:xfrm>
            <a:off x="0" y="0"/>
            <a:ext cx="12192000" cy="6858000"/>
          </a:xfrm>
          <a:prstGeom prst="rect">
            <a:avLst/>
          </a:prstGeom>
          <a:solidFill>
            <a:schemeClr val="accent1">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3136900" y="469900"/>
            <a:ext cx="5918200" cy="5918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3274179" y="607178"/>
            <a:ext cx="5643642" cy="5643642"/>
          </a:xfrm>
          <a:prstGeom prst="diamond">
            <a:avLst/>
          </a:prstGeom>
          <a:solidFill>
            <a:schemeClr val="bg1"/>
          </a:solid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92499" y="2146517"/>
            <a:ext cx="2292614" cy="1569660"/>
          </a:xfrm>
          <a:prstGeom prst="rect">
            <a:avLst/>
          </a:prstGeom>
        </p:spPr>
        <p:txBody>
          <a:bodyPr wrap="none">
            <a:spAutoFit/>
          </a:bodyPr>
          <a:lstStyle/>
          <a:p>
            <a:pPr algn="ctr"/>
            <a:r>
              <a:rPr lang="en-US" sz="9600" b="1" dirty="0">
                <a:solidFill>
                  <a:schemeClr val="accent1">
                    <a:lumMod val="75000"/>
                  </a:schemeClr>
                </a:solidFill>
                <a:latin typeface="Brush Script MT" panose="03060802040406070304" pitchFamily="66" charset="0"/>
                <a:cs typeface="Segoe UI" panose="020B0502040204020203" pitchFamily="34" charset="0"/>
              </a:rPr>
              <a:t>Hello</a:t>
            </a:r>
          </a:p>
        </p:txBody>
      </p:sp>
      <p:sp>
        <p:nvSpPr>
          <p:cNvPr id="12" name="Rectangle 11"/>
          <p:cNvSpPr/>
          <p:nvPr/>
        </p:nvSpPr>
        <p:spPr>
          <a:xfrm>
            <a:off x="4492499" y="3068625"/>
            <a:ext cx="3474028" cy="1569660"/>
          </a:xfrm>
          <a:prstGeom prst="rect">
            <a:avLst/>
          </a:prstGeom>
        </p:spPr>
        <p:txBody>
          <a:bodyPr wrap="none">
            <a:spAutoFit/>
          </a:bodyPr>
          <a:lstStyle/>
          <a:p>
            <a:pPr lvl="0" algn="ctr"/>
            <a:r>
              <a:rPr lang="en-US" sz="9600" b="1" dirty="0">
                <a:solidFill>
                  <a:schemeClr val="accent1">
                    <a:lumMod val="75000"/>
                  </a:schemeClr>
                </a:solidFill>
                <a:latin typeface="Brush Script MT" panose="03060802040406070304" pitchFamily="66" charset="0"/>
                <a:cs typeface="Segoe UI" panose="020B0502040204020203" pitchFamily="34" charset="0"/>
              </a:rPr>
              <a:t>Spring!</a:t>
            </a:r>
            <a:endParaRPr lang="en-US" sz="16600" b="1" dirty="0">
              <a:solidFill>
                <a:schemeClr val="accent1">
                  <a:lumMod val="75000"/>
                </a:schemeClr>
              </a:solidFill>
              <a:latin typeface="Brush Script MT" panose="03060802040406070304" pitchFamily="66" charset="0"/>
              <a:cs typeface="Segoe UI" panose="020B0502040204020203" pitchFamily="34" charset="0"/>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900000">
            <a:off x="3080510" y="1879598"/>
            <a:ext cx="3041768" cy="309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131032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5" name="Rectangle 4"/>
          <p:cNvSpPr/>
          <p:nvPr/>
        </p:nvSpPr>
        <p:spPr>
          <a:xfrm>
            <a:off x="0" y="0"/>
            <a:ext cx="12192000" cy="6858000"/>
          </a:xfrm>
          <a:prstGeom prst="rect">
            <a:avLst/>
          </a:prstGeom>
          <a:gradFill flip="none" rotWithShape="1">
            <a:gsLst>
              <a:gs pos="0">
                <a:srgbClr val="966EAA"/>
              </a:gs>
              <a:gs pos="54000">
                <a:srgbClr val="966EAA">
                  <a:alpha val="82000"/>
                </a:srgbClr>
              </a:gs>
              <a:gs pos="85000">
                <a:srgbClr val="966EAA">
                  <a:alpha val="3000"/>
                </a:srgbClr>
              </a:gs>
              <a:gs pos="73000">
                <a:srgbClr val="966EAA">
                  <a:alpha val="58000"/>
                </a:srgbClr>
              </a:gs>
              <a:gs pos="100000">
                <a:srgbClr val="966EAA">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7502" y="920621"/>
            <a:ext cx="8991598" cy="5016758"/>
          </a:xfrm>
          <a:prstGeom prst="rect">
            <a:avLst/>
          </a:prstGeom>
        </p:spPr>
        <p:txBody>
          <a:bodyPr wrap="square">
            <a:spAutoFit/>
          </a:bodyPr>
          <a:lstStyle/>
          <a:p>
            <a:r>
              <a:rPr lang="en-US" sz="8000" b="1" i="1" dirty="0">
                <a:solidFill>
                  <a:schemeClr val="bg1"/>
                </a:solidFill>
                <a:latin typeface="Segoe UI" panose="020B0502040204020203" pitchFamily="34" charset="0"/>
                <a:cs typeface="Segoe UI" panose="020B0502040204020203" pitchFamily="34" charset="0"/>
              </a:rPr>
              <a:t>YOU KNOW IT’S </a:t>
            </a:r>
            <a:r>
              <a:rPr lang="en-US" sz="8000" b="1" i="1" dirty="0">
                <a:solidFill>
                  <a:srgbClr val="FFC000"/>
                </a:solidFill>
                <a:latin typeface="Segoe UI" panose="020B0502040204020203" pitchFamily="34" charset="0"/>
                <a:cs typeface="Segoe UI" panose="020B0502040204020203" pitchFamily="34" charset="0"/>
              </a:rPr>
              <a:t>SPRING</a:t>
            </a:r>
            <a:r>
              <a:rPr lang="en-US" sz="8000" b="1" i="1" dirty="0">
                <a:solidFill>
                  <a:schemeClr val="bg1"/>
                </a:solidFill>
                <a:latin typeface="Segoe UI" panose="020B0502040204020203" pitchFamily="34" charset="0"/>
                <a:cs typeface="Segoe UI" panose="020B0502040204020203" pitchFamily="34" charset="0"/>
              </a:rPr>
              <a:t> WHEN  EARTH </a:t>
            </a:r>
            <a:r>
              <a:rPr lang="en-US" sz="8000" b="1" i="1" dirty="0">
                <a:solidFill>
                  <a:srgbClr val="FFC000"/>
                </a:solidFill>
                <a:latin typeface="Segoe UI" panose="020B0502040204020203" pitchFamily="34" charset="0"/>
                <a:cs typeface="Segoe UI" panose="020B0502040204020203" pitchFamily="34" charset="0"/>
              </a:rPr>
              <a:t>LAUGHS IN FLOWERS</a:t>
            </a:r>
          </a:p>
        </p:txBody>
      </p:sp>
      <p:sp>
        <p:nvSpPr>
          <p:cNvPr id="7" name="Oval 6"/>
          <p:cNvSpPr/>
          <p:nvPr/>
        </p:nvSpPr>
        <p:spPr>
          <a:xfrm>
            <a:off x="-685800" y="-1282701"/>
            <a:ext cx="9423400" cy="9423400"/>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4258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3" name="Rectangle 2"/>
          <p:cNvSpPr/>
          <p:nvPr/>
        </p:nvSpPr>
        <p:spPr>
          <a:xfrm>
            <a:off x="3721100" y="685800"/>
            <a:ext cx="47498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86204" y="1597730"/>
            <a:ext cx="4419596" cy="3662541"/>
          </a:xfrm>
          <a:prstGeom prst="rect">
            <a:avLst/>
          </a:prstGeom>
        </p:spPr>
        <p:txBody>
          <a:bodyPr wrap="square">
            <a:spAutoFit/>
          </a:bodyPr>
          <a:lstStyle/>
          <a:p>
            <a:pPr algn="ctr"/>
            <a:r>
              <a:rPr lang="en-US" sz="5800" spc="300" dirty="0">
                <a:solidFill>
                  <a:srgbClr val="E7355B"/>
                </a:solidFill>
                <a:latin typeface="Segoe UI Semilight" panose="020B0402040204020203" pitchFamily="34" charset="0"/>
                <a:cs typeface="Segoe UI Semilight" panose="020B0402040204020203" pitchFamily="34" charset="0"/>
              </a:rPr>
              <a:t>SPRING IS A TIME OF PLANS AND PROJECTS</a:t>
            </a:r>
          </a:p>
        </p:txBody>
      </p:sp>
      <p:cxnSp>
        <p:nvCxnSpPr>
          <p:cNvPr id="7" name="Straight Connector 6"/>
          <p:cNvCxnSpPr/>
          <p:nvPr/>
        </p:nvCxnSpPr>
        <p:spPr>
          <a:xfrm>
            <a:off x="4044950" y="889000"/>
            <a:ext cx="4102100" cy="0"/>
          </a:xfrm>
          <a:prstGeom prst="line">
            <a:avLst/>
          </a:prstGeom>
          <a:ln>
            <a:solidFill>
              <a:srgbClr val="E7355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044950" y="5981700"/>
            <a:ext cx="4102100" cy="0"/>
          </a:xfrm>
          <a:prstGeom prst="line">
            <a:avLst/>
          </a:prstGeom>
          <a:ln>
            <a:solidFill>
              <a:srgbClr val="E735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47560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4664076" y="2852564"/>
            <a:ext cx="2863850" cy="39330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718051" y="1660048"/>
            <a:ext cx="2755900" cy="1380383"/>
          </a:xfrm>
          <a:custGeom>
            <a:avLst/>
            <a:gdLst>
              <a:gd name="connsiteX0" fmla="*/ 230724 w 2755900"/>
              <a:gd name="connsiteY0" fmla="*/ 0 h 1327150"/>
              <a:gd name="connsiteX1" fmla="*/ 2525176 w 2755900"/>
              <a:gd name="connsiteY1" fmla="*/ 0 h 1327150"/>
              <a:gd name="connsiteX2" fmla="*/ 2755900 w 2755900"/>
              <a:gd name="connsiteY2" fmla="*/ 230724 h 1327150"/>
              <a:gd name="connsiteX3" fmla="*/ 2755900 w 2755900"/>
              <a:gd name="connsiteY3" fmla="*/ 1327150 h 1327150"/>
              <a:gd name="connsiteX4" fmla="*/ 0 w 2755900"/>
              <a:gd name="connsiteY4" fmla="*/ 1327150 h 1327150"/>
              <a:gd name="connsiteX5" fmla="*/ 0 w 2755900"/>
              <a:gd name="connsiteY5" fmla="*/ 230724 h 1327150"/>
              <a:gd name="connsiteX6" fmla="*/ 230724 w 2755900"/>
              <a:gd name="connsiteY6" fmla="*/ 0 h 132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5900" h="1327150">
                <a:moveTo>
                  <a:pt x="230724" y="0"/>
                </a:moveTo>
                <a:lnTo>
                  <a:pt x="2525176" y="0"/>
                </a:lnTo>
                <a:cubicBezTo>
                  <a:pt x="2652601" y="0"/>
                  <a:pt x="2755900" y="103299"/>
                  <a:pt x="2755900" y="230724"/>
                </a:cubicBezTo>
                <a:lnTo>
                  <a:pt x="2755900" y="1327150"/>
                </a:lnTo>
                <a:lnTo>
                  <a:pt x="0" y="1327150"/>
                </a:lnTo>
                <a:lnTo>
                  <a:pt x="0" y="230724"/>
                </a:lnTo>
                <a:cubicBezTo>
                  <a:pt x="0" y="103299"/>
                  <a:pt x="103299" y="0"/>
                  <a:pt x="230724" y="0"/>
                </a:cubicBezTo>
                <a:close/>
              </a:path>
            </a:pathLst>
          </a:custGeom>
          <a:solidFill>
            <a:srgbClr val="FC5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718051" y="3040432"/>
            <a:ext cx="2755900" cy="1327150"/>
          </a:xfrm>
          <a:custGeom>
            <a:avLst/>
            <a:gdLst>
              <a:gd name="connsiteX0" fmla="*/ 0 w 2755900"/>
              <a:gd name="connsiteY0" fmla="*/ 0 h 1327150"/>
              <a:gd name="connsiteX1" fmla="*/ 2755900 w 2755900"/>
              <a:gd name="connsiteY1" fmla="*/ 0 h 1327150"/>
              <a:gd name="connsiteX2" fmla="*/ 2755900 w 2755900"/>
              <a:gd name="connsiteY2" fmla="*/ 1096426 h 1327150"/>
              <a:gd name="connsiteX3" fmla="*/ 2525176 w 2755900"/>
              <a:gd name="connsiteY3" fmla="*/ 1327150 h 1327150"/>
              <a:gd name="connsiteX4" fmla="*/ 230724 w 2755900"/>
              <a:gd name="connsiteY4" fmla="*/ 1327150 h 1327150"/>
              <a:gd name="connsiteX5" fmla="*/ 0 w 2755900"/>
              <a:gd name="connsiteY5" fmla="*/ 1096426 h 1327150"/>
              <a:gd name="connsiteX6" fmla="*/ 0 w 2755900"/>
              <a:gd name="connsiteY6" fmla="*/ 0 h 132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5900" h="1327150">
                <a:moveTo>
                  <a:pt x="0" y="0"/>
                </a:moveTo>
                <a:lnTo>
                  <a:pt x="2755900" y="0"/>
                </a:lnTo>
                <a:lnTo>
                  <a:pt x="2755900" y="1096426"/>
                </a:lnTo>
                <a:cubicBezTo>
                  <a:pt x="2755900" y="1223851"/>
                  <a:pt x="2652601" y="1327150"/>
                  <a:pt x="2525176" y="1327150"/>
                </a:cubicBezTo>
                <a:lnTo>
                  <a:pt x="230724" y="1327150"/>
                </a:lnTo>
                <a:cubicBezTo>
                  <a:pt x="103299" y="1327150"/>
                  <a:pt x="0" y="1223851"/>
                  <a:pt x="0" y="1096426"/>
                </a:cubicBezTo>
                <a:lnTo>
                  <a:pt x="0" y="0"/>
                </a:lnTo>
                <a:close/>
              </a:path>
            </a:pathLst>
          </a:custGeom>
          <a:solidFill>
            <a:srgbClr val="F05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85762" y="1905820"/>
            <a:ext cx="2220480" cy="2215991"/>
          </a:xfrm>
          <a:prstGeom prst="rect">
            <a:avLst/>
          </a:prstGeom>
        </p:spPr>
        <p:txBody>
          <a:bodyPr wrap="none">
            <a:spAutoFit/>
          </a:bodyPr>
          <a:lstStyle/>
          <a:p>
            <a:pPr algn="ctr"/>
            <a:r>
              <a:rPr lang="en-US" sz="13800" b="1" dirty="0">
                <a:solidFill>
                  <a:prstClr val="white"/>
                </a:solidFill>
                <a:latin typeface="Segoe UI" panose="020B0502040204020203" pitchFamily="34" charset="0"/>
                <a:cs typeface="Segoe UI" panose="020B0502040204020203" pitchFamily="34" charset="0"/>
              </a:rPr>
              <a:t>03</a:t>
            </a:r>
          </a:p>
        </p:txBody>
      </p:sp>
      <p:sp>
        <p:nvSpPr>
          <p:cNvPr id="17" name="Rectangle 16"/>
          <p:cNvSpPr/>
          <p:nvPr/>
        </p:nvSpPr>
        <p:spPr>
          <a:xfrm>
            <a:off x="6636862" y="3882606"/>
            <a:ext cx="837089" cy="461665"/>
          </a:xfrm>
          <a:prstGeom prst="rect">
            <a:avLst/>
          </a:prstGeom>
        </p:spPr>
        <p:txBody>
          <a:bodyPr wrap="none">
            <a:spAutoFit/>
          </a:bodyPr>
          <a:lstStyle/>
          <a:p>
            <a:r>
              <a:rPr lang="en-US" sz="2400" dirty="0">
                <a:solidFill>
                  <a:schemeClr val="bg1"/>
                </a:solidFill>
                <a:latin typeface="Segoe UI" panose="020B0502040204020203" pitchFamily="34" charset="0"/>
                <a:cs typeface="Segoe UI" panose="020B0502040204020203" pitchFamily="34" charset="0"/>
              </a:rPr>
              <a:t>Days</a:t>
            </a:r>
          </a:p>
        </p:txBody>
      </p:sp>
      <p:cxnSp>
        <p:nvCxnSpPr>
          <p:cNvPr id="20" name="Straight Connector 19"/>
          <p:cNvCxnSpPr>
            <a:stCxn id="18" idx="3"/>
            <a:endCxn id="18" idx="1"/>
          </p:cNvCxnSpPr>
          <p:nvPr/>
        </p:nvCxnSpPr>
        <p:spPr>
          <a:xfrm flipH="1">
            <a:off x="4664076" y="3049218"/>
            <a:ext cx="28638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873145" y="4483330"/>
            <a:ext cx="4445711" cy="830997"/>
          </a:xfrm>
          <a:prstGeom prst="rect">
            <a:avLst/>
          </a:prstGeom>
        </p:spPr>
        <p:txBody>
          <a:bodyPr wrap="square">
            <a:spAutoFit/>
          </a:bodyPr>
          <a:lstStyle/>
          <a:p>
            <a:pPr algn="ctr"/>
            <a:r>
              <a:rPr lang="en-US" sz="4800" b="1" dirty="0">
                <a:solidFill>
                  <a:srgbClr val="E7355B"/>
                </a:solidFill>
                <a:latin typeface="Segoe UI" panose="020B0502040204020203" pitchFamily="34" charset="0"/>
                <a:cs typeface="Segoe UI" panose="020B0502040204020203" pitchFamily="34" charset="0"/>
              </a:rPr>
              <a:t>SPRING SALE</a:t>
            </a:r>
          </a:p>
        </p:txBody>
      </p:sp>
    </p:spTree>
    <p:extLst>
      <p:ext uri="{BB962C8B-B14F-4D97-AF65-F5344CB8AC3E}">
        <p14:creationId xmlns:p14="http://schemas.microsoft.com/office/powerpoint/2010/main" val="113445994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282903948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523" y="2382560"/>
            <a:ext cx="4336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F26247"/>
                </a:solidFill>
                <a:effectLst/>
                <a:uLnTx/>
                <a:uFillTx/>
                <a:latin typeface="Segoe UI" panose="020B0502040204020203" pitchFamily="34" charset="0"/>
                <a:ea typeface="+mn-ea"/>
                <a:cs typeface="Segoe UI" panose="020B0502040204020203" pitchFamily="34" charset="0"/>
              </a:rPr>
              <a:t>COPYRIGHT NOTICE:</a:t>
            </a:r>
          </a:p>
        </p:txBody>
      </p:sp>
      <p:sp>
        <p:nvSpPr>
          <p:cNvPr id="5" name="Rectangle 4"/>
          <p:cNvSpPr/>
          <p:nvPr/>
        </p:nvSpPr>
        <p:spPr>
          <a:xfrm>
            <a:off x="2438400" y="2905780"/>
            <a:ext cx="7315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379917583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448" y="-576301"/>
            <a:ext cx="8204914" cy="8204406"/>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USING THIS TEMPLATE FOR DIGITAL SIGNAGE?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POWERPOINT DIGITAL SIGNAGE SOLUTION</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B0A7E"/>
                </a:solidFill>
                <a:effectLst/>
                <a:uLnTx/>
                <a:uFillTx/>
                <a:latin typeface="Segoe UI Semilight" panose="020B0402040204020203" pitchFamily="34" charset="0"/>
                <a:ea typeface="+mn-ea"/>
                <a:cs typeface="Segoe UI Semilight" panose="020B0402040204020203" pitchFamily="34" charset="0"/>
              </a:rPr>
              <a:t>Check out iPoint</a:t>
            </a:r>
          </a:p>
        </p:txBody>
      </p:sp>
    </p:spTree>
    <p:extLst>
      <p:ext uri="{BB962C8B-B14F-4D97-AF65-F5344CB8AC3E}">
        <p14:creationId xmlns:p14="http://schemas.microsoft.com/office/powerpoint/2010/main" val="119669931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5790" y="-282945"/>
            <a:ext cx="9987490" cy="7322788"/>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NEED TO CONNECT THIS TEMPLATE TO DATA?</a:t>
            </a:r>
          </a:p>
        </p:txBody>
      </p:sp>
      <p:sp>
        <p:nvSpPr>
          <p:cNvPr id="5" name="Rectangle 4">
            <a:hlinkClick r:id="rId2"/>
          </p:cNvPr>
          <p:cNvSpPr/>
          <p:nvPr/>
        </p:nvSpPr>
        <p:spPr>
          <a:xfrm>
            <a:off x="3835400" y="4190027"/>
            <a:ext cx="45212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OUR POWERPOINT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ADD-ON FOR DATA</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AA12"/>
                </a:solidFill>
                <a:effectLst/>
                <a:uLnTx/>
                <a:uFillTx/>
                <a:latin typeface="Segoe UI Semilight" panose="020B0402040204020203" pitchFamily="34" charset="0"/>
                <a:ea typeface="+mn-ea"/>
                <a:cs typeface="Segoe UI Semilight" panose="020B0402040204020203" pitchFamily="34" charset="0"/>
              </a:rPr>
              <a:t>Check out DataPoint</a:t>
            </a:r>
          </a:p>
        </p:txBody>
      </p:sp>
    </p:spTree>
    <p:extLst>
      <p:ext uri="{BB962C8B-B14F-4D97-AF65-F5344CB8AC3E}">
        <p14:creationId xmlns:p14="http://schemas.microsoft.com/office/powerpoint/2010/main" val="112612766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670" y="-468235"/>
            <a:ext cx="8003330" cy="7795444"/>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836976"/>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TO ADD WEATHER AND NEWS TO YOUR TEMPLATE?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FOR NEWS AND WEATHER</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BFA0"/>
                </a:solidFill>
                <a:effectLst/>
                <a:uLnTx/>
                <a:uFillTx/>
                <a:latin typeface="Segoe UI Semilight" panose="020B0402040204020203" pitchFamily="34" charset="0"/>
                <a:ea typeface="+mn-ea"/>
                <a:cs typeface="Segoe UI Semilight" panose="020B0402040204020203" pitchFamily="34" charset="0"/>
              </a:rPr>
              <a:t>Try Dynamic Elements</a:t>
            </a:r>
          </a:p>
        </p:txBody>
      </p:sp>
    </p:spTree>
    <p:extLst>
      <p:ext uri="{BB962C8B-B14F-4D97-AF65-F5344CB8AC3E}">
        <p14:creationId xmlns:p14="http://schemas.microsoft.com/office/powerpoint/2010/main" val="127938011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3756" y="-916253"/>
            <a:ext cx="5864488" cy="8322148"/>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652310"/>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TIMERS &amp; CLOCKS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ON YOUR TEMPLATE?</a:t>
            </a:r>
          </a:p>
        </p:txBody>
      </p:sp>
      <p:sp>
        <p:nvSpPr>
          <p:cNvPr id="5" name="Rectangle 4">
            <a:hlinkClick r:id="rId2"/>
          </p:cNvPr>
          <p:cNvSpPr/>
          <p:nvPr/>
        </p:nvSpPr>
        <p:spPr>
          <a:xfrm>
            <a:off x="3511550" y="4005361"/>
            <a:ext cx="51689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FOR CLOCKS, TIMERS AND COUNTDOWNS</a:t>
            </a:r>
          </a:p>
        </p:txBody>
      </p:sp>
      <p:sp>
        <p:nvSpPr>
          <p:cNvPr id="2" name="Rounded Rectangle 1">
            <a:hlinkClick r:id="rId2"/>
          </p:cNvPr>
          <p:cNvSpPr/>
          <p:nvPr/>
        </p:nvSpPr>
        <p:spPr>
          <a:xfrm>
            <a:off x="3511550" y="3067050"/>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244821"/>
            <a:ext cx="211373" cy="368357"/>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198167"/>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5777"/>
                </a:solidFill>
                <a:effectLst/>
                <a:uLnTx/>
                <a:uFillTx/>
                <a:latin typeface="Segoe UI Semilight" panose="020B0402040204020203" pitchFamily="34" charset="0"/>
                <a:ea typeface="+mn-ea"/>
                <a:cs typeface="Segoe UI Semilight" panose="020B0402040204020203" pitchFamily="34" charset="0"/>
              </a:rPr>
              <a:t>Try Dynamic Time</a:t>
            </a:r>
          </a:p>
        </p:txBody>
      </p:sp>
    </p:spTree>
    <p:extLst>
      <p:ext uri="{BB962C8B-B14F-4D97-AF65-F5344CB8AC3E}">
        <p14:creationId xmlns:p14="http://schemas.microsoft.com/office/powerpoint/2010/main" val="386205433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duotone>
              <a:prstClr val="black"/>
              <a:srgbClr val="00BFAF">
                <a:tint val="45000"/>
                <a:satMod val="400000"/>
              </a:srgbClr>
            </a:duotone>
            <a:extLst>
              <a:ext uri="{28A0092B-C50C-407E-A947-70E740481C1C}">
                <a14:useLocalDpi xmlns:a14="http://schemas.microsoft.com/office/drawing/2010/main"/>
              </a:ext>
            </a:extLst>
          </a:blip>
          <a:srcRect/>
          <a:stretch/>
        </p:blipFill>
        <p:spPr>
          <a:xfrm>
            <a:off x="-2" y="1"/>
            <a:ext cx="12192002" cy="6858000"/>
          </a:xfrm>
          <a:prstGeom prst="rect">
            <a:avLst/>
          </a:prstGeom>
        </p:spPr>
      </p:pic>
      <p:sp>
        <p:nvSpPr>
          <p:cNvPr id="4" name="Rectangle 3"/>
          <p:cNvSpPr/>
          <p:nvPr/>
        </p:nvSpPr>
        <p:spPr>
          <a:xfrm>
            <a:off x="0" y="0"/>
            <a:ext cx="12192000" cy="6858000"/>
          </a:xfrm>
          <a:prstGeom prst="rect">
            <a:avLst/>
          </a:prstGeom>
          <a:solidFill>
            <a:srgbClr val="E7355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60700" y="692150"/>
            <a:ext cx="6070600" cy="54737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83801" y="1366897"/>
            <a:ext cx="6024405" cy="4124206"/>
          </a:xfrm>
          <a:prstGeom prst="rect">
            <a:avLst/>
          </a:prstGeom>
        </p:spPr>
        <p:txBody>
          <a:bodyPr wrap="none">
            <a:spAutoFit/>
          </a:bodyPr>
          <a:lstStyle/>
          <a:p>
            <a:pPr algn="ctr"/>
            <a:r>
              <a:rPr lang="en-US" sz="9600" b="1" dirty="0">
                <a:solidFill>
                  <a:schemeClr val="bg1"/>
                </a:solidFill>
                <a:latin typeface="Century" panose="02040604050505020304" pitchFamily="18" charset="0"/>
                <a:cs typeface="Segoe UI" panose="020B0502040204020203" pitchFamily="34" charset="0"/>
              </a:rPr>
              <a:t>SPRING</a:t>
            </a:r>
          </a:p>
          <a:p>
            <a:pPr algn="ctr"/>
            <a:r>
              <a:rPr lang="en-US" sz="16600" b="1" dirty="0">
                <a:solidFill>
                  <a:schemeClr val="bg1"/>
                </a:solidFill>
                <a:latin typeface="Century" panose="02040604050505020304" pitchFamily="18" charset="0"/>
                <a:cs typeface="Segoe UI" panose="020B0502040204020203" pitchFamily="34" charset="0"/>
              </a:rPr>
              <a:t>SALE</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337300" y="3642300"/>
            <a:ext cx="3351641" cy="2987099"/>
          </a:xfrm>
          <a:prstGeom prst="rect">
            <a:avLst/>
          </a:prstGeom>
          <a:noFill/>
          <a:ln>
            <a:noFill/>
          </a:ln>
          <a:effectLst>
            <a:outerShdw blurRad="50800" dist="38100" dir="13500000" algn="br" rotWithShape="0">
              <a:prstClr val="black">
                <a:alpha val="40000"/>
              </a:prstClr>
            </a:outerShdw>
          </a:effec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5458" y="330200"/>
            <a:ext cx="2607731" cy="232410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30024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duotone>
              <a:prstClr val="black"/>
              <a:srgbClr val="FC5E21">
                <a:tint val="45000"/>
                <a:satMod val="400000"/>
              </a:srgbClr>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5" name="Rectangle 4"/>
          <p:cNvSpPr/>
          <p:nvPr/>
        </p:nvSpPr>
        <p:spPr>
          <a:xfrm>
            <a:off x="939799" y="2517889"/>
            <a:ext cx="10312402" cy="1143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39807" y="2673891"/>
            <a:ext cx="10312394" cy="830997"/>
          </a:xfrm>
          <a:prstGeom prst="rect">
            <a:avLst/>
          </a:prstGeom>
        </p:spPr>
        <p:txBody>
          <a:bodyPr wrap="square">
            <a:spAutoFit/>
          </a:bodyPr>
          <a:lstStyle/>
          <a:p>
            <a:pPr algn="ctr"/>
            <a:r>
              <a:rPr lang="en-US" sz="4800" b="1" spc="600" dirty="0">
                <a:solidFill>
                  <a:schemeClr val="bg1"/>
                </a:solidFill>
                <a:latin typeface="Segoe UI" panose="020B0502040204020203" pitchFamily="34" charset="0"/>
                <a:cs typeface="Segoe UI" panose="020B0502040204020203" pitchFamily="34" charset="0"/>
              </a:rPr>
              <a:t>S  P  R  I  N  G    S  A  L  E</a:t>
            </a:r>
          </a:p>
        </p:txBody>
      </p:sp>
      <p:sp>
        <p:nvSpPr>
          <p:cNvPr id="7" name="Rectangle 6"/>
          <p:cNvSpPr/>
          <p:nvPr/>
        </p:nvSpPr>
        <p:spPr>
          <a:xfrm>
            <a:off x="3790787" y="3816891"/>
            <a:ext cx="4610429" cy="523220"/>
          </a:xfrm>
          <a:prstGeom prst="rect">
            <a:avLst/>
          </a:prstGeom>
        </p:spPr>
        <p:txBody>
          <a:bodyPr wrap="none">
            <a:spAutoFit/>
          </a:bodyPr>
          <a:lstStyle/>
          <a:p>
            <a:pPr algn="ctr"/>
            <a:r>
              <a:rPr lang="en-US" sz="2800" spc="600" dirty="0">
                <a:solidFill>
                  <a:srgbClr val="FFFF00"/>
                </a:solidFill>
                <a:latin typeface="Segoe UI Semilight" panose="020B0402040204020203" pitchFamily="34" charset="0"/>
                <a:cs typeface="Segoe UI Semilight" panose="020B0402040204020203" pitchFamily="34" charset="0"/>
              </a:rPr>
              <a:t>WWW.WEBSITE.COM</a:t>
            </a:r>
          </a:p>
        </p:txBody>
      </p:sp>
      <p:cxnSp>
        <p:nvCxnSpPr>
          <p:cNvPr id="9" name="Straight Connector 8"/>
          <p:cNvCxnSpPr/>
          <p:nvPr/>
        </p:nvCxnSpPr>
        <p:spPr>
          <a:xfrm>
            <a:off x="8401216" y="4078501"/>
            <a:ext cx="28509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8999" y="4078501"/>
            <a:ext cx="28509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49384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duotone>
              <a:prstClr val="black"/>
              <a:srgbClr val="E7355B">
                <a:tint val="45000"/>
                <a:satMod val="400000"/>
              </a:srgbClr>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t="7813" b="7813"/>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rgbClr val="E7355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72384" y="1259852"/>
            <a:ext cx="5232522" cy="2646878"/>
          </a:xfrm>
          <a:prstGeom prst="rect">
            <a:avLst/>
          </a:prstGeom>
        </p:spPr>
        <p:txBody>
          <a:bodyPr wrap="none">
            <a:spAutoFit/>
          </a:bodyPr>
          <a:lstStyle/>
          <a:p>
            <a:pPr algn="ctr"/>
            <a:r>
              <a:rPr lang="en-US" sz="16600" b="1" dirty="0">
                <a:ln w="6600">
                  <a:solidFill>
                    <a:srgbClr val="F5BD42"/>
                  </a:solidFill>
                  <a:prstDash val="solid"/>
                </a:ln>
                <a:solidFill>
                  <a:srgbClr val="FFFFFF"/>
                </a:solidFill>
                <a:effectLst>
                  <a:outerShdw dist="38100" dir="2700000" algn="tl" rotWithShape="0">
                    <a:srgbClr val="F5BD42"/>
                  </a:outerShdw>
                </a:effectLst>
                <a:latin typeface="AR BERKLEY" panose="02000000000000000000" pitchFamily="2" charset="0"/>
                <a:cs typeface="Segoe UI" panose="020B0502040204020203" pitchFamily="34" charset="0"/>
              </a:rPr>
              <a:t>Hello</a:t>
            </a:r>
          </a:p>
        </p:txBody>
      </p:sp>
      <p:sp>
        <p:nvSpPr>
          <p:cNvPr id="3" name="Rectangle 2"/>
          <p:cNvSpPr/>
          <p:nvPr/>
        </p:nvSpPr>
        <p:spPr>
          <a:xfrm>
            <a:off x="2796165" y="2951269"/>
            <a:ext cx="7223452" cy="2646878"/>
          </a:xfrm>
          <a:prstGeom prst="rect">
            <a:avLst/>
          </a:prstGeom>
        </p:spPr>
        <p:txBody>
          <a:bodyPr wrap="none">
            <a:spAutoFit/>
          </a:bodyPr>
          <a:lstStyle/>
          <a:p>
            <a:pPr algn="ctr"/>
            <a:r>
              <a:rPr lang="en-US" sz="16600" b="1" dirty="0">
                <a:ln w="6600">
                  <a:solidFill>
                    <a:srgbClr val="F5BD42"/>
                  </a:solidFill>
                  <a:prstDash val="solid"/>
                </a:ln>
                <a:solidFill>
                  <a:srgbClr val="FFFFFF"/>
                </a:solidFill>
                <a:effectLst>
                  <a:outerShdw dist="38100" dir="2700000" algn="tl" rotWithShape="0">
                    <a:srgbClr val="F5BD42"/>
                  </a:outerShdw>
                </a:effectLst>
                <a:latin typeface="AR BERKLEY" panose="02000000000000000000" pitchFamily="2" charset="0"/>
                <a:cs typeface="Segoe UI" panose="020B0502040204020203" pitchFamily="34" charset="0"/>
              </a:rPr>
              <a:t>Spring!</a:t>
            </a:r>
          </a:p>
        </p:txBody>
      </p:sp>
      <p:sp>
        <p:nvSpPr>
          <p:cNvPr id="6" name="Rectangle 5"/>
          <p:cNvSpPr/>
          <p:nvPr/>
        </p:nvSpPr>
        <p:spPr>
          <a:xfrm>
            <a:off x="177800" y="165100"/>
            <a:ext cx="11836400" cy="6527800"/>
          </a:xfrm>
          <a:prstGeom prst="rect">
            <a:avLst/>
          </a:prstGeom>
          <a:noFill/>
          <a:ln w="127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62994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1462</TotalTime>
  <Words>215</Words>
  <Application>Microsoft Office PowerPoint</Application>
  <PresentationFormat>Widescreen</PresentationFormat>
  <Paragraphs>44</Paragraphs>
  <Slides>17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 BERKLEY</vt:lpstr>
      <vt:lpstr>Arial</vt:lpstr>
      <vt:lpstr>Brush Script MT</vt:lpstr>
      <vt:lpstr>Calibri</vt:lpstr>
      <vt:lpstr>Calibri Light</vt:lpstr>
      <vt:lpstr>Century</vt:lpstr>
      <vt:lpstr>Segoe UI</vt:lpstr>
      <vt:lpstr>Segoe UI Semilight</vt:lpstr>
      <vt:lpstr>Symbol</vt:lpstr>
      <vt:lpstr>Wingdings</vt:lpstr>
      <vt:lpstr>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Point</dc:creator>
  <cp:lastModifiedBy>Presentation Point</cp:lastModifiedBy>
  <cp:revision>359</cp:revision>
  <dcterms:created xsi:type="dcterms:W3CDTF">2016-10-21T21:32:50Z</dcterms:created>
  <dcterms:modified xsi:type="dcterms:W3CDTF">2017-05-02T13:43:05Z</dcterms:modified>
</cp:coreProperties>
</file>