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692" r:id="rId3"/>
  </p:sldMasterIdLst>
  <p:notesMasterIdLst>
    <p:notesMasterId r:id="rId15"/>
  </p:notesMasterIdLst>
  <p:handoutMasterIdLst>
    <p:handoutMasterId r:id="rId16"/>
  </p:handoutMasterIdLst>
  <p:sldIdLst>
    <p:sldId id="260" r:id="rId4"/>
    <p:sldId id="261" r:id="rId5"/>
    <p:sldId id="262" r:id="rId6"/>
    <p:sldId id="263" r:id="rId7"/>
    <p:sldId id="264" r:id="rId8"/>
    <p:sldId id="265" r:id="rId9"/>
    <p:sldId id="256" r:id="rId10"/>
    <p:sldId id="257" r:id="rId11"/>
    <p:sldId id="258" r:id="rId12"/>
    <p:sldId id="259" r:id="rId13"/>
    <p:sldId id="266" r:id="rId14"/>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D9EC"/>
    <a:srgbClr val="84ADD6"/>
    <a:srgbClr val="5B92C9"/>
    <a:srgbClr val="F0E7C2"/>
    <a:srgbClr val="4D4D4D"/>
    <a:srgbClr val="DDDDDD"/>
    <a:srgbClr val="EAEA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03" autoAdjust="0"/>
    <p:restoredTop sz="99745" autoAdjust="0"/>
  </p:normalViewPr>
  <p:slideViewPr>
    <p:cSldViewPr snapToGrid="0">
      <p:cViewPr varScale="1">
        <p:scale>
          <a:sx n="86" d="100"/>
          <a:sy n="86" d="100"/>
        </p:scale>
        <p:origin x="1806"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9A6648-0EEB-47C7-9188-47C34BAD6BBA}" type="slidenum">
              <a:rPr lang="en-US"/>
              <a:pPr>
                <a:defRPr/>
              </a:pPr>
              <a:t>‹#›</a:t>
            </a:fld>
            <a:endParaRPr lang="en-US"/>
          </a:p>
        </p:txBody>
      </p:sp>
    </p:spTree>
    <p:extLst>
      <p:ext uri="{BB962C8B-B14F-4D97-AF65-F5344CB8AC3E}">
        <p14:creationId xmlns:p14="http://schemas.microsoft.com/office/powerpoint/2010/main" val="253328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C7429B-F7B7-41C4-B98B-52EA6E21C498}" type="slidenum">
              <a:rPr lang="en-US"/>
              <a:pPr>
                <a:defRPr/>
              </a:pPr>
              <a:t>‹#›</a:t>
            </a:fld>
            <a:endParaRPr lang="en-US"/>
          </a:p>
        </p:txBody>
      </p:sp>
    </p:spTree>
    <p:extLst>
      <p:ext uri="{BB962C8B-B14F-4D97-AF65-F5344CB8AC3E}">
        <p14:creationId xmlns:p14="http://schemas.microsoft.com/office/powerpoint/2010/main" val="2117191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FAA87D-AB0A-4C90-8DB5-78769312C04F}" type="slidenum">
              <a:rPr lang="en-US" altLang="en-US" smtClean="0"/>
              <a:pPr/>
              <a:t>7</a:t>
            </a:fld>
            <a:endParaRPr lang="en-US" altLang="en-US"/>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29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242D81-7BF6-4A95-B82C-5BE04CCC0C7B}" type="slidenum">
              <a:rPr lang="en-US" altLang="en-US" smtClean="0"/>
              <a:pPr/>
              <a:t>8</a:t>
            </a:fld>
            <a:endParaRPr lang="en-US" altLang="en-US"/>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399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51509-BA17-422F-88C3-0A97A94F78CA}" type="slidenum">
              <a:rPr lang="en-US" altLang="en-US" smtClean="0"/>
              <a:pPr/>
              <a:t>9</a:t>
            </a:fld>
            <a:endParaRPr lang="en-US" altLang="en-US"/>
          </a:p>
        </p:txBody>
      </p:sp>
      <p:sp>
        <p:nvSpPr>
          <p:cNvPr id="9219" name="Rectangle 2"/>
          <p:cNvSpPr>
            <a:spLocks noGrp="1" noRot="1" noChangeAspect="1" noChangeArrowheads="1" noTextEdit="1"/>
          </p:cNvSpPr>
          <p:nvPr>
            <p:ph type="sldImg"/>
          </p:nvPr>
        </p:nvSpPr>
        <p:spPr>
          <a:xfrm>
            <a:off x="381000" y="685800"/>
            <a:ext cx="6096000" cy="3429000"/>
          </a:xfrm>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586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626343-00B7-412E-8F8A-BB499177A0A2}" type="slidenum">
              <a:rPr lang="en-US" altLang="en-US" smtClean="0"/>
              <a:pPr/>
              <a:t>10</a:t>
            </a:fld>
            <a:endParaRPr lang="en-US" altLang="en-US"/>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6516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3380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58EA29F6-8526-4E14-AE06-5A73BC14839A}" type="slidenum">
              <a:rPr lang="de-DE" smtClean="0"/>
              <a:pPr>
                <a:defRPr/>
              </a:pPr>
              <a:t>‹#›</a:t>
            </a:fld>
            <a:endParaRPr lang="de-DE"/>
          </a:p>
        </p:txBody>
      </p:sp>
    </p:spTree>
    <p:extLst>
      <p:ext uri="{BB962C8B-B14F-4D97-AF65-F5344CB8AC3E}">
        <p14:creationId xmlns:p14="http://schemas.microsoft.com/office/powerpoint/2010/main" val="8766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288861BA-0BE7-4EAE-9D97-922A64D04451}" type="slidenum">
              <a:rPr lang="de-DE" smtClean="0"/>
              <a:pPr>
                <a:defRPr/>
              </a:pPr>
              <a:t>‹#›</a:t>
            </a:fld>
            <a:endParaRPr lang="de-DE"/>
          </a:p>
        </p:txBody>
      </p:sp>
    </p:spTree>
    <p:extLst>
      <p:ext uri="{BB962C8B-B14F-4D97-AF65-F5344CB8AC3E}">
        <p14:creationId xmlns:p14="http://schemas.microsoft.com/office/powerpoint/2010/main" val="376050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9240B536-C8E7-46F3-BADB-9391D50E3CBD}" type="slidenum">
              <a:rPr lang="de-DE" smtClean="0"/>
              <a:pPr>
                <a:defRPr/>
              </a:pPr>
              <a:t>‹#›</a:t>
            </a:fld>
            <a:endParaRPr lang="de-DE"/>
          </a:p>
        </p:txBody>
      </p:sp>
    </p:spTree>
    <p:extLst>
      <p:ext uri="{BB962C8B-B14F-4D97-AF65-F5344CB8AC3E}">
        <p14:creationId xmlns:p14="http://schemas.microsoft.com/office/powerpoint/2010/main" val="422260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eaLnBrk="1" fontAlgn="auto" hangingPunct="1">
              <a:spcBef>
                <a:spcPts val="0"/>
              </a:spcBef>
              <a:spcAft>
                <a:spcPts val="0"/>
              </a:spcAft>
            </a:pPr>
            <a:fld id="{5B5746FD-7827-4151-B06F-1EAC5F82C007}" type="datetimeFigureOut">
              <a:rPr lang="en-US" smtClean="0">
                <a:solidFill>
                  <a:prstClr val="black">
                    <a:tint val="75000"/>
                  </a:prstClr>
                </a:solidFill>
                <a:latin typeface="Calibri" panose="020F0502020204030204"/>
              </a:rPr>
              <a:pPr defTabSz="914309" eaLnBrk="1" fontAlgn="auto" hangingPunct="1">
                <a:spcBef>
                  <a:spcPts val="0"/>
                </a:spcBef>
                <a:spcAft>
                  <a:spcPts val="0"/>
                </a:spcAft>
              </a:pPr>
              <a:t>11/27/2021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914309"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914309" eaLnBrk="1" fontAlgn="auto" hangingPunct="1">
              <a:spcBef>
                <a:spcPts val="0"/>
              </a:spcBef>
              <a:spcAft>
                <a:spcPts val="0"/>
              </a:spcAft>
            </a:pPr>
            <a:fld id="{4CF7B521-3CF4-4710-97FB-C29AEC6AFC87}" type="slidenum">
              <a:rPr lang="en-US" smtClean="0">
                <a:solidFill>
                  <a:prstClr val="black">
                    <a:tint val="75000"/>
                  </a:prstClr>
                </a:solidFill>
                <a:latin typeface="Calibri" panose="020F0502020204030204"/>
              </a:rPr>
              <a:pPr defTabSz="914309"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3182474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eaLnBrk="1" fontAlgn="auto" hangingPunct="1">
              <a:spcBef>
                <a:spcPts val="0"/>
              </a:spcBef>
              <a:spcAft>
                <a:spcPts val="0"/>
              </a:spcAft>
            </a:pPr>
            <a:fld id="{5B5746FD-7827-4151-B06F-1EAC5F82C007}" type="datetimeFigureOut">
              <a:rPr lang="en-US" smtClean="0">
                <a:solidFill>
                  <a:prstClr val="black">
                    <a:tint val="75000"/>
                  </a:prstClr>
                </a:solidFill>
                <a:latin typeface="Calibri" panose="020F0502020204030204"/>
              </a:rPr>
              <a:pPr defTabSz="914309" eaLnBrk="1" fontAlgn="auto" hangingPunct="1">
                <a:spcBef>
                  <a:spcPts val="0"/>
                </a:spcBef>
                <a:spcAft>
                  <a:spcPts val="0"/>
                </a:spcAft>
              </a:pPr>
              <a:t>11/27/2021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914309"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914309" eaLnBrk="1" fontAlgn="auto" hangingPunct="1">
              <a:spcBef>
                <a:spcPts val="0"/>
              </a:spcBef>
              <a:spcAft>
                <a:spcPts val="0"/>
              </a:spcAft>
            </a:pPr>
            <a:fld id="{4CF7B521-3CF4-4710-97FB-C29AEC6AFC87}" type="slidenum">
              <a:rPr lang="en-US" smtClean="0">
                <a:solidFill>
                  <a:prstClr val="black">
                    <a:tint val="75000"/>
                  </a:prstClr>
                </a:solidFill>
                <a:latin typeface="Calibri" panose="020F0502020204030204"/>
              </a:rPr>
              <a:pPr defTabSz="914309"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4447231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eaLnBrk="1" fontAlgn="auto" hangingPunct="1">
              <a:spcBef>
                <a:spcPts val="0"/>
              </a:spcBef>
              <a:spcAft>
                <a:spcPts val="0"/>
              </a:spcAft>
            </a:pPr>
            <a:fld id="{E373F149-83C4-4179-9681-702531CCFDAC}" type="datetimeFigureOut">
              <a:rPr lang="de-DE" smtClean="0">
                <a:solidFill>
                  <a:prstClr val="black">
                    <a:tint val="75000"/>
                  </a:prstClr>
                </a:solidFill>
                <a:latin typeface="Calibri"/>
              </a:rPr>
              <a:pPr eaLnBrk="1" fontAlgn="auto" hangingPunct="1">
                <a:spcBef>
                  <a:spcPts val="0"/>
                </a:spcBef>
                <a:spcAft>
                  <a:spcPts val="0"/>
                </a:spcAft>
              </a:pPr>
              <a:t>27.11.2021</a:t>
            </a:fld>
            <a:endParaRPr lang="de-DE" dirty="0">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pPr eaLnBrk="1" fontAlgn="auto" hangingPunct="1">
              <a:spcBef>
                <a:spcPts val="0"/>
              </a:spcBef>
              <a:spcAft>
                <a:spcPts val="0"/>
              </a:spcAft>
            </a:pPr>
            <a:endParaRPr lang="de-DE" dirty="0">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pPr eaLnBrk="1" fontAlgn="auto" hangingPunct="1">
              <a:spcBef>
                <a:spcPts val="0"/>
              </a:spcBef>
              <a:spcAft>
                <a:spcPts val="0"/>
              </a:spcAft>
            </a:pPr>
            <a:fld id="{9DC1E638-3F78-4E0D-883A-B278700C48C0}" type="slidenum">
              <a:rPr lang="de-DE" smtClean="0">
                <a:solidFill>
                  <a:prstClr val="black">
                    <a:tint val="75000"/>
                  </a:prstClr>
                </a:solidFill>
                <a:latin typeface="Calibri"/>
              </a:rPr>
              <a:pPr eaLnBrk="1" fontAlgn="auto" hangingPunct="1">
                <a:spcBef>
                  <a:spcPts val="0"/>
                </a:spcBef>
                <a:spcAft>
                  <a:spcPts val="0"/>
                </a:spcAft>
              </a:pPr>
              <a:t>‹#›</a:t>
            </a:fld>
            <a:endParaRPr lang="de-DE" dirty="0">
              <a:solidFill>
                <a:prstClr val="black">
                  <a:tint val="75000"/>
                </a:prstClr>
              </a:solidFill>
              <a:latin typeface="Calibri"/>
            </a:endParaRPr>
          </a:p>
        </p:txBody>
      </p:sp>
    </p:spTree>
    <p:extLst>
      <p:ext uri="{BB962C8B-B14F-4D97-AF65-F5344CB8AC3E}">
        <p14:creationId xmlns:p14="http://schemas.microsoft.com/office/powerpoint/2010/main" val="406070127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5E3D0432-8668-4171-AC86-F943E61C14E5}" type="slidenum">
              <a:rPr lang="de-DE" smtClean="0"/>
              <a:pPr>
                <a:defRPr/>
              </a:pPr>
              <a:t>‹#›</a:t>
            </a:fld>
            <a:endParaRPr lang="de-DE"/>
          </a:p>
        </p:txBody>
      </p:sp>
    </p:spTree>
    <p:extLst>
      <p:ext uri="{BB962C8B-B14F-4D97-AF65-F5344CB8AC3E}">
        <p14:creationId xmlns:p14="http://schemas.microsoft.com/office/powerpoint/2010/main" val="4478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AC6A9E5C-D4A4-49F5-AF7F-E26E0FB2D3D5}" type="slidenum">
              <a:rPr lang="de-DE" smtClean="0"/>
              <a:pPr>
                <a:defRPr/>
              </a:pPr>
              <a:t>‹#›</a:t>
            </a:fld>
            <a:endParaRPr lang="de-DE"/>
          </a:p>
        </p:txBody>
      </p:sp>
    </p:spTree>
    <p:extLst>
      <p:ext uri="{BB962C8B-B14F-4D97-AF65-F5344CB8AC3E}">
        <p14:creationId xmlns:p14="http://schemas.microsoft.com/office/powerpoint/2010/main" val="318097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1B06B798-8535-48D8-AC12-75E4DFDDA226}" type="slidenum">
              <a:rPr lang="de-DE" smtClean="0"/>
              <a:pPr>
                <a:defRPr/>
              </a:pPr>
              <a:t>‹#›</a:t>
            </a:fld>
            <a:endParaRPr lang="de-DE"/>
          </a:p>
        </p:txBody>
      </p:sp>
    </p:spTree>
    <p:extLst>
      <p:ext uri="{BB962C8B-B14F-4D97-AF65-F5344CB8AC3E}">
        <p14:creationId xmlns:p14="http://schemas.microsoft.com/office/powerpoint/2010/main" val="214797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de-DE"/>
          </a:p>
        </p:txBody>
      </p:sp>
      <p:sp>
        <p:nvSpPr>
          <p:cNvPr id="8" name="Footer Placeholder 7"/>
          <p:cNvSpPr>
            <a:spLocks noGrp="1"/>
          </p:cNvSpPr>
          <p:nvPr>
            <p:ph type="ftr" sz="quarter" idx="11"/>
          </p:nvPr>
        </p:nvSpPr>
        <p:spPr/>
        <p:txBody>
          <a:bodyPr/>
          <a:lstStyle/>
          <a:p>
            <a:pPr>
              <a:defRPr/>
            </a:pPr>
            <a:endParaRPr lang="de-DE"/>
          </a:p>
        </p:txBody>
      </p:sp>
      <p:sp>
        <p:nvSpPr>
          <p:cNvPr id="9" name="Slide Number Placeholder 8"/>
          <p:cNvSpPr>
            <a:spLocks noGrp="1"/>
          </p:cNvSpPr>
          <p:nvPr>
            <p:ph type="sldNum" sz="quarter" idx="12"/>
          </p:nvPr>
        </p:nvSpPr>
        <p:spPr/>
        <p:txBody>
          <a:bodyPr/>
          <a:lstStyle/>
          <a:p>
            <a:pPr>
              <a:defRPr/>
            </a:pPr>
            <a:fld id="{2C3C8362-3729-4CD3-906B-54A01D3116C7}" type="slidenum">
              <a:rPr lang="de-DE" smtClean="0"/>
              <a:pPr>
                <a:defRPr/>
              </a:pPr>
              <a:t>‹#›</a:t>
            </a:fld>
            <a:endParaRPr lang="de-DE"/>
          </a:p>
        </p:txBody>
      </p:sp>
    </p:spTree>
    <p:extLst>
      <p:ext uri="{BB962C8B-B14F-4D97-AF65-F5344CB8AC3E}">
        <p14:creationId xmlns:p14="http://schemas.microsoft.com/office/powerpoint/2010/main" val="346930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de-DE"/>
          </a:p>
        </p:txBody>
      </p:sp>
      <p:sp>
        <p:nvSpPr>
          <p:cNvPr id="4" name="Footer Placeholder 3"/>
          <p:cNvSpPr>
            <a:spLocks noGrp="1"/>
          </p:cNvSpPr>
          <p:nvPr>
            <p:ph type="ftr" sz="quarter" idx="11"/>
          </p:nvPr>
        </p:nvSpPr>
        <p:spPr/>
        <p:txBody>
          <a:bodyPr/>
          <a:lstStyle/>
          <a:p>
            <a:pPr>
              <a:defRPr/>
            </a:pPr>
            <a:endParaRPr lang="de-DE"/>
          </a:p>
        </p:txBody>
      </p:sp>
      <p:sp>
        <p:nvSpPr>
          <p:cNvPr id="5" name="Slide Number Placeholder 4"/>
          <p:cNvSpPr>
            <a:spLocks noGrp="1"/>
          </p:cNvSpPr>
          <p:nvPr>
            <p:ph type="sldNum" sz="quarter" idx="12"/>
          </p:nvPr>
        </p:nvSpPr>
        <p:spPr/>
        <p:txBody>
          <a:bodyPr/>
          <a:lstStyle/>
          <a:p>
            <a:pPr>
              <a:defRPr/>
            </a:pPr>
            <a:fld id="{8CFC1337-7C27-4579-8520-CB45EB1B973E}" type="slidenum">
              <a:rPr lang="de-DE" smtClean="0"/>
              <a:pPr>
                <a:defRPr/>
              </a:pPr>
              <a:t>‹#›</a:t>
            </a:fld>
            <a:endParaRPr lang="de-DE"/>
          </a:p>
        </p:txBody>
      </p:sp>
    </p:spTree>
    <p:extLst>
      <p:ext uri="{BB962C8B-B14F-4D97-AF65-F5344CB8AC3E}">
        <p14:creationId xmlns:p14="http://schemas.microsoft.com/office/powerpoint/2010/main" val="366605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p>
        </p:txBody>
      </p:sp>
      <p:sp>
        <p:nvSpPr>
          <p:cNvPr id="3" name="Footer Placeholder 2"/>
          <p:cNvSpPr>
            <a:spLocks noGrp="1"/>
          </p:cNvSpPr>
          <p:nvPr>
            <p:ph type="ftr" sz="quarter" idx="11"/>
          </p:nvPr>
        </p:nvSpPr>
        <p:spPr/>
        <p:txBody>
          <a:bodyPr/>
          <a:lstStyle/>
          <a:p>
            <a:pPr>
              <a:defRPr/>
            </a:pPr>
            <a:endParaRPr lang="de-DE"/>
          </a:p>
        </p:txBody>
      </p:sp>
      <p:sp>
        <p:nvSpPr>
          <p:cNvPr id="4" name="Slide Number Placeholder 3"/>
          <p:cNvSpPr>
            <a:spLocks noGrp="1"/>
          </p:cNvSpPr>
          <p:nvPr>
            <p:ph type="sldNum" sz="quarter" idx="12"/>
          </p:nvPr>
        </p:nvSpPr>
        <p:spPr/>
        <p:txBody>
          <a:bodyPr/>
          <a:lstStyle/>
          <a:p>
            <a:pPr>
              <a:defRPr/>
            </a:pPr>
            <a:fld id="{758250A3-6B64-476B-A795-C66070E2644F}" type="slidenum">
              <a:rPr lang="de-DE" smtClean="0"/>
              <a:pPr>
                <a:defRPr/>
              </a:pPr>
              <a:t>‹#›</a:t>
            </a:fld>
            <a:endParaRPr lang="de-DE"/>
          </a:p>
        </p:txBody>
      </p:sp>
    </p:spTree>
    <p:extLst>
      <p:ext uri="{BB962C8B-B14F-4D97-AF65-F5344CB8AC3E}">
        <p14:creationId xmlns:p14="http://schemas.microsoft.com/office/powerpoint/2010/main" val="167238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9B775B98-C0EE-4E86-B3EC-E6B839A1D136}" type="slidenum">
              <a:rPr lang="de-DE" smtClean="0"/>
              <a:pPr>
                <a:defRPr/>
              </a:pPr>
              <a:t>‹#›</a:t>
            </a:fld>
            <a:endParaRPr lang="de-DE"/>
          </a:p>
        </p:txBody>
      </p:sp>
    </p:spTree>
    <p:extLst>
      <p:ext uri="{BB962C8B-B14F-4D97-AF65-F5344CB8AC3E}">
        <p14:creationId xmlns:p14="http://schemas.microsoft.com/office/powerpoint/2010/main" val="71393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00A67408-45DE-4392-ADAF-08BB423D0957}" type="slidenum">
              <a:rPr lang="de-DE" smtClean="0"/>
              <a:pPr>
                <a:defRPr/>
              </a:pPr>
              <a:t>‹#›</a:t>
            </a:fld>
            <a:endParaRPr lang="de-DE"/>
          </a:p>
        </p:txBody>
      </p:sp>
    </p:spTree>
    <p:extLst>
      <p:ext uri="{BB962C8B-B14F-4D97-AF65-F5344CB8AC3E}">
        <p14:creationId xmlns:p14="http://schemas.microsoft.com/office/powerpoint/2010/main" val="202561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181628-6838-46AB-8389-7F79D3BBC790}" type="slidenum">
              <a:rPr lang="de-DE" smtClean="0"/>
              <a:pPr>
                <a:defRPr/>
              </a:pPr>
              <a:t>‹#›</a:t>
            </a:fld>
            <a:endParaRPr lang="de-DE"/>
          </a:p>
        </p:txBody>
      </p:sp>
    </p:spTree>
    <p:extLst>
      <p:ext uri="{BB962C8B-B14F-4D97-AF65-F5344CB8AC3E}">
        <p14:creationId xmlns:p14="http://schemas.microsoft.com/office/powerpoint/2010/main" val="2671080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11/27/2021</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0363853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27.11.2021</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2837059783"/>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7.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resentationpoint.com/software/datapoint/"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794" y="447"/>
            <a:ext cx="12190413" cy="6857108"/>
          </a:xfrm>
          <a:prstGeom prst="rect">
            <a:avLst/>
          </a:prstGeom>
        </p:spPr>
      </p:pic>
      <p:sp>
        <p:nvSpPr>
          <p:cNvPr id="5" name="Rectangle 4">
            <a:hlinkClick r:id="rId3"/>
          </p:cNvPr>
          <p:cNvSpPr/>
          <p:nvPr/>
        </p:nvSpPr>
        <p:spPr>
          <a:xfrm>
            <a:off x="794"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eaLnBrk="1" fontAlgn="auto" hangingPunct="1">
              <a:spcBef>
                <a:spcPts val="0"/>
              </a:spcBef>
              <a:spcAft>
                <a:spcPts val="0"/>
              </a:spcAft>
            </a:pPr>
            <a:endParaRPr lang="en-US">
              <a:solidFill>
                <a:prstClr val="white"/>
              </a:solidFill>
              <a:latin typeface="Calibri" panose="020F0502020204030204"/>
            </a:endParaRPr>
          </a:p>
        </p:txBody>
      </p:sp>
      <p:sp>
        <p:nvSpPr>
          <p:cNvPr id="6" name="Rectangle 5">
            <a:hlinkClick r:id="rId3"/>
          </p:cNvPr>
          <p:cNvSpPr/>
          <p:nvPr/>
        </p:nvSpPr>
        <p:spPr>
          <a:xfrm>
            <a:off x="146310" y="1736451"/>
            <a:ext cx="7498889" cy="2308023"/>
          </a:xfrm>
          <a:prstGeom prst="rect">
            <a:avLst/>
          </a:prstGeom>
        </p:spPr>
        <p:txBody>
          <a:bodyPr wrap="square">
            <a:spAutoFit/>
          </a:bodyPr>
          <a:lstStyle/>
          <a:p>
            <a:pPr defTabSz="914309" eaLnBrk="1" fontAlgn="auto" hangingPunct="1">
              <a:spcBef>
                <a:spcPts val="0"/>
              </a:spcBef>
              <a:spcAft>
                <a:spcPts val="0"/>
              </a:spcAft>
            </a:pPr>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9" y="270287"/>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6309" y="6302001"/>
            <a:ext cx="11870749" cy="369284"/>
          </a:xfrm>
          <a:prstGeom prst="rect">
            <a:avLst/>
          </a:prstGeom>
        </p:spPr>
        <p:txBody>
          <a:bodyPr wrap="square">
            <a:spAutoFit/>
          </a:bodyPr>
          <a:lstStyle/>
          <a:p>
            <a:pPr defTabSz="914309" eaLnBrk="1" fontAlgn="auto" hangingPunct="1">
              <a:spcBef>
                <a:spcPts val="0"/>
              </a:spcBef>
              <a:spcAft>
                <a:spcPts val="0"/>
              </a:spcAft>
            </a:pPr>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6309" y="4044473"/>
            <a:ext cx="6725730" cy="1077078"/>
          </a:xfrm>
          <a:prstGeom prst="rect">
            <a:avLst/>
          </a:prstGeom>
        </p:spPr>
        <p:txBody>
          <a:bodyPr wrap="square">
            <a:spAutoFit/>
          </a:bodyPr>
          <a:lstStyle/>
          <a:p>
            <a:pPr defTabSz="914309" eaLnBrk="1" fontAlgn="auto" hangingPunct="1">
              <a:spcBef>
                <a:spcPts val="0"/>
              </a:spcBef>
              <a:spcAft>
                <a:spcPts val="0"/>
              </a:spcAft>
            </a:pPr>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6228591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3"/>
          <p:cNvSpPr>
            <a:spLocks noChangeArrowheads="1"/>
          </p:cNvSpPr>
          <p:nvPr/>
        </p:nvSpPr>
        <p:spPr bwMode="auto">
          <a:xfrm flipV="1">
            <a:off x="0" y="1103313"/>
            <a:ext cx="12192000" cy="4476750"/>
          </a:xfrm>
          <a:prstGeom prst="rect">
            <a:avLst/>
          </a:prstGeom>
          <a:gradFill rotWithShape="1">
            <a:gsLst>
              <a:gs pos="0">
                <a:schemeClr val="tx1"/>
              </a:gs>
              <a:gs pos="100000">
                <a:srgbClr val="3366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3" name="Rectangle 23"/>
          <p:cNvSpPr>
            <a:spLocks noChangeArrowheads="1"/>
          </p:cNvSpPr>
          <p:nvPr/>
        </p:nvSpPr>
        <p:spPr bwMode="auto">
          <a:xfrm>
            <a:off x="0" y="0"/>
            <a:ext cx="12192000" cy="1104900"/>
          </a:xfrm>
          <a:prstGeom prst="rect">
            <a:avLst/>
          </a:prstGeom>
          <a:gradFill rotWithShape="1">
            <a:gsLst>
              <a:gs pos="0">
                <a:schemeClr val="bg1"/>
              </a:gs>
              <a:gs pos="100000">
                <a:srgbClr val="DDDDD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Text Box 4"/>
          <p:cNvSpPr txBox="1">
            <a:spLocks noChangeArrowheads="1"/>
          </p:cNvSpPr>
          <p:nvPr/>
        </p:nvSpPr>
        <p:spPr bwMode="auto">
          <a:xfrm>
            <a:off x="154281" y="92075"/>
            <a:ext cx="56543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t>Upcoming Classes</a:t>
            </a:r>
          </a:p>
        </p:txBody>
      </p:sp>
      <p:pic>
        <p:nvPicPr>
          <p:cNvPr id="10245" name="Picture 25" descr="Unbenannt-2"/>
          <p:cNvPicPr>
            <a:picLocks noChangeAspect="1" noChangeArrowheads="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9414346" y="234950"/>
            <a:ext cx="22971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pic>
      <p:sp>
        <p:nvSpPr>
          <p:cNvPr id="10246" name="Text Box 26"/>
          <p:cNvSpPr txBox="1">
            <a:spLocks noChangeArrowheads="1"/>
          </p:cNvSpPr>
          <p:nvPr/>
        </p:nvSpPr>
        <p:spPr bwMode="auto">
          <a:xfrm>
            <a:off x="154281" y="608014"/>
            <a:ext cx="6276682"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4D4D4D"/>
                </a:solidFill>
              </a:rPr>
              <a:t>Sunday, May 11, 2022</a:t>
            </a:r>
          </a:p>
        </p:txBody>
      </p:sp>
      <p:sp>
        <p:nvSpPr>
          <p:cNvPr id="10247" name="Rectangle 28"/>
          <p:cNvSpPr>
            <a:spLocks noChangeArrowheads="1"/>
          </p:cNvSpPr>
          <p:nvPr/>
        </p:nvSpPr>
        <p:spPr bwMode="auto">
          <a:xfrm>
            <a:off x="425847" y="1790700"/>
            <a:ext cx="8016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FF9900"/>
                </a:solidFill>
              </a:rPr>
              <a:t>Sunday, May 11, 2022</a:t>
            </a:r>
          </a:p>
        </p:txBody>
      </p:sp>
      <p:sp>
        <p:nvSpPr>
          <p:cNvPr id="10248" name="Rectangle 29"/>
          <p:cNvSpPr>
            <a:spLocks noChangeArrowheads="1"/>
          </p:cNvSpPr>
          <p:nvPr/>
        </p:nvSpPr>
        <p:spPr bwMode="auto">
          <a:xfrm>
            <a:off x="8861795" y="1790700"/>
            <a:ext cx="1266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9900"/>
                </a:solidFill>
              </a:rPr>
              <a:t>09:00 AM</a:t>
            </a:r>
          </a:p>
        </p:txBody>
      </p:sp>
      <p:sp>
        <p:nvSpPr>
          <p:cNvPr id="10249" name="Rectangle 30"/>
          <p:cNvSpPr>
            <a:spLocks noChangeArrowheads="1"/>
          </p:cNvSpPr>
          <p:nvPr/>
        </p:nvSpPr>
        <p:spPr bwMode="auto">
          <a:xfrm>
            <a:off x="10547720" y="1790700"/>
            <a:ext cx="1266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FF9900"/>
                </a:solidFill>
              </a:rPr>
              <a:t>10:00 AM</a:t>
            </a:r>
          </a:p>
        </p:txBody>
      </p:sp>
      <p:sp>
        <p:nvSpPr>
          <p:cNvPr id="10250" name="Rectangle 32"/>
          <p:cNvSpPr>
            <a:spLocks noChangeArrowheads="1"/>
          </p:cNvSpPr>
          <p:nvPr/>
        </p:nvSpPr>
        <p:spPr bwMode="auto">
          <a:xfrm>
            <a:off x="311547" y="2690814"/>
            <a:ext cx="8131148"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solidFill>
                  <a:srgbClr val="C6D9EC"/>
                </a:solidFill>
              </a:rPr>
              <a:t>Sunday, May 11, 2022</a:t>
            </a:r>
          </a:p>
        </p:txBody>
      </p:sp>
      <p:sp>
        <p:nvSpPr>
          <p:cNvPr id="10251" name="Rectangle 33"/>
          <p:cNvSpPr>
            <a:spLocks noChangeArrowheads="1"/>
          </p:cNvSpPr>
          <p:nvPr/>
        </p:nvSpPr>
        <p:spPr bwMode="auto">
          <a:xfrm>
            <a:off x="8733208" y="2690814"/>
            <a:ext cx="1620837"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solidFill>
                  <a:srgbClr val="C6D9EC"/>
                </a:solidFill>
              </a:rPr>
              <a:t>09:00 AM</a:t>
            </a:r>
          </a:p>
        </p:txBody>
      </p:sp>
      <p:sp>
        <p:nvSpPr>
          <p:cNvPr id="10252" name="Rectangle 34"/>
          <p:cNvSpPr>
            <a:spLocks noChangeArrowheads="1"/>
          </p:cNvSpPr>
          <p:nvPr/>
        </p:nvSpPr>
        <p:spPr bwMode="auto">
          <a:xfrm>
            <a:off x="10419133" y="2690814"/>
            <a:ext cx="1620837"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solidFill>
                  <a:srgbClr val="C6D9EC"/>
                </a:solidFill>
              </a:rPr>
              <a:t>10:30 AM</a:t>
            </a:r>
          </a:p>
        </p:txBody>
      </p:sp>
      <p:sp>
        <p:nvSpPr>
          <p:cNvPr id="10253" name="Rectangle 36"/>
          <p:cNvSpPr>
            <a:spLocks noChangeArrowheads="1"/>
          </p:cNvSpPr>
          <p:nvPr/>
        </p:nvSpPr>
        <p:spPr bwMode="auto">
          <a:xfrm>
            <a:off x="311547" y="3579814"/>
            <a:ext cx="8131148"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solidFill>
                  <a:srgbClr val="C6D9EC"/>
                </a:solidFill>
              </a:rPr>
              <a:t>Sunday, May 11, 2022</a:t>
            </a:r>
          </a:p>
        </p:txBody>
      </p:sp>
      <p:sp>
        <p:nvSpPr>
          <p:cNvPr id="10254" name="Rectangle 37"/>
          <p:cNvSpPr>
            <a:spLocks noChangeArrowheads="1"/>
          </p:cNvSpPr>
          <p:nvPr/>
        </p:nvSpPr>
        <p:spPr bwMode="auto">
          <a:xfrm>
            <a:off x="8733208" y="3579814"/>
            <a:ext cx="1620837"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solidFill>
                  <a:srgbClr val="C6D9EC"/>
                </a:solidFill>
              </a:rPr>
              <a:t>09:00 AM</a:t>
            </a:r>
          </a:p>
        </p:txBody>
      </p:sp>
      <p:sp>
        <p:nvSpPr>
          <p:cNvPr id="10255" name="Rectangle 38"/>
          <p:cNvSpPr>
            <a:spLocks noChangeArrowheads="1"/>
          </p:cNvSpPr>
          <p:nvPr/>
        </p:nvSpPr>
        <p:spPr bwMode="auto">
          <a:xfrm>
            <a:off x="10419133" y="3579814"/>
            <a:ext cx="1620837" cy="325437"/>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solidFill>
                  <a:srgbClr val="C6D9EC"/>
                </a:solidFill>
              </a:rPr>
              <a:t>11:00 AM</a:t>
            </a:r>
          </a:p>
        </p:txBody>
      </p:sp>
      <p:sp>
        <p:nvSpPr>
          <p:cNvPr id="10256" name="Rectangle 40"/>
          <p:cNvSpPr>
            <a:spLocks noChangeArrowheads="1"/>
          </p:cNvSpPr>
          <p:nvPr/>
        </p:nvSpPr>
        <p:spPr bwMode="auto">
          <a:xfrm>
            <a:off x="311547" y="4467225"/>
            <a:ext cx="8131148" cy="325438"/>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solidFill>
                  <a:srgbClr val="C6D9EC"/>
                </a:solidFill>
              </a:rPr>
              <a:t>Sunday, May 11, 2022</a:t>
            </a:r>
          </a:p>
        </p:txBody>
      </p:sp>
      <p:sp>
        <p:nvSpPr>
          <p:cNvPr id="10257" name="Rectangle 41"/>
          <p:cNvSpPr>
            <a:spLocks noChangeArrowheads="1"/>
          </p:cNvSpPr>
          <p:nvPr/>
        </p:nvSpPr>
        <p:spPr bwMode="auto">
          <a:xfrm>
            <a:off x="8733208" y="4467225"/>
            <a:ext cx="1620837" cy="325438"/>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solidFill>
                  <a:srgbClr val="C6D9EC"/>
                </a:solidFill>
              </a:rPr>
              <a:t>01:30 PM</a:t>
            </a:r>
          </a:p>
        </p:txBody>
      </p:sp>
      <p:sp>
        <p:nvSpPr>
          <p:cNvPr id="10258" name="Rectangle 42"/>
          <p:cNvSpPr>
            <a:spLocks noChangeArrowheads="1"/>
          </p:cNvSpPr>
          <p:nvPr/>
        </p:nvSpPr>
        <p:spPr bwMode="auto">
          <a:xfrm>
            <a:off x="10419133" y="4467225"/>
            <a:ext cx="1620837" cy="325438"/>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solidFill>
                  <a:srgbClr val="C6D9EC"/>
                </a:solidFill>
              </a:rPr>
              <a:t>04:00 PM</a:t>
            </a:r>
          </a:p>
        </p:txBody>
      </p:sp>
      <p:sp>
        <p:nvSpPr>
          <p:cNvPr id="10259" name="Rectangle 64"/>
          <p:cNvSpPr>
            <a:spLocks noChangeArrowheads="1"/>
          </p:cNvSpPr>
          <p:nvPr/>
        </p:nvSpPr>
        <p:spPr bwMode="auto">
          <a:xfrm flipV="1">
            <a:off x="0" y="1103313"/>
            <a:ext cx="12192000" cy="138112"/>
          </a:xfrm>
          <a:prstGeom prst="rect">
            <a:avLst/>
          </a:prstGeom>
          <a:gradFill rotWithShape="1">
            <a:gsLst>
              <a:gs pos="0">
                <a:schemeClr val="bg2">
                  <a:alpha val="0"/>
                </a:schemeClr>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60" name="Rectangle 67"/>
          <p:cNvSpPr>
            <a:spLocks noChangeArrowheads="1"/>
          </p:cNvSpPr>
          <p:nvPr/>
        </p:nvSpPr>
        <p:spPr bwMode="auto">
          <a:xfrm>
            <a:off x="315310" y="4414838"/>
            <a:ext cx="11496631" cy="42862"/>
          </a:xfrm>
          <a:prstGeom prst="rect">
            <a:avLst/>
          </a:prstGeom>
          <a:solidFill>
            <a:schemeClr val="tx2"/>
          </a:solidFill>
          <a:ln>
            <a:noFill/>
          </a:ln>
          <a:effectLst/>
          <a:extLst>
            <a:ext uri="{91240B29-F687-4F45-9708-019B960494DF}">
              <a14:hiddenLine xmlns:a14="http://schemas.microsoft.com/office/drawing/2010/main" w="9525" algn="ctr">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b="1">
              <a:solidFill>
                <a:schemeClr val="bg1"/>
              </a:solidFill>
            </a:endParaRPr>
          </a:p>
        </p:txBody>
      </p:sp>
      <p:sp>
        <p:nvSpPr>
          <p:cNvPr id="10261" name="Rectangle 68"/>
          <p:cNvSpPr>
            <a:spLocks noChangeArrowheads="1"/>
          </p:cNvSpPr>
          <p:nvPr/>
        </p:nvSpPr>
        <p:spPr bwMode="auto">
          <a:xfrm>
            <a:off x="315310" y="3532188"/>
            <a:ext cx="11496631" cy="42862"/>
          </a:xfrm>
          <a:prstGeom prst="rect">
            <a:avLst/>
          </a:prstGeom>
          <a:solidFill>
            <a:schemeClr val="tx2"/>
          </a:solidFill>
          <a:ln>
            <a:noFill/>
          </a:ln>
          <a:effectLst/>
          <a:extLst>
            <a:ext uri="{91240B29-F687-4F45-9708-019B960494DF}">
              <a14:hiddenLine xmlns:a14="http://schemas.microsoft.com/office/drawing/2010/main" w="9525" algn="ctr">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b="1">
              <a:solidFill>
                <a:schemeClr val="bg1"/>
              </a:solidFill>
            </a:endParaRPr>
          </a:p>
        </p:txBody>
      </p:sp>
      <p:sp>
        <p:nvSpPr>
          <p:cNvPr id="10262" name="Rectangle 69"/>
          <p:cNvSpPr>
            <a:spLocks noChangeArrowheads="1"/>
          </p:cNvSpPr>
          <p:nvPr/>
        </p:nvSpPr>
        <p:spPr bwMode="auto">
          <a:xfrm>
            <a:off x="315310" y="2636838"/>
            <a:ext cx="11496631" cy="42862"/>
          </a:xfrm>
          <a:prstGeom prst="rect">
            <a:avLst/>
          </a:prstGeom>
          <a:solidFill>
            <a:schemeClr val="tx2"/>
          </a:solidFill>
          <a:ln>
            <a:noFill/>
          </a:ln>
          <a:effectLst/>
          <a:extLst>
            <a:ext uri="{91240B29-F687-4F45-9708-019B960494DF}">
              <a14:hiddenLine xmlns:a14="http://schemas.microsoft.com/office/drawing/2010/main" w="9525" algn="ctr">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b="1">
              <a:solidFill>
                <a:schemeClr val="bg1"/>
              </a:solidFill>
            </a:endParaRPr>
          </a:p>
        </p:txBody>
      </p:sp>
      <p:sp>
        <p:nvSpPr>
          <p:cNvPr id="10263" name="Rectangle 70"/>
          <p:cNvSpPr>
            <a:spLocks noChangeArrowheads="1"/>
          </p:cNvSpPr>
          <p:nvPr/>
        </p:nvSpPr>
        <p:spPr bwMode="auto">
          <a:xfrm>
            <a:off x="315310" y="1751013"/>
            <a:ext cx="11496631" cy="42862"/>
          </a:xfrm>
          <a:prstGeom prst="rect">
            <a:avLst/>
          </a:prstGeom>
          <a:solidFill>
            <a:schemeClr val="tx2"/>
          </a:solidFill>
          <a:ln>
            <a:noFill/>
          </a:ln>
          <a:effectLst/>
          <a:extLst>
            <a:ext uri="{91240B29-F687-4F45-9708-019B960494DF}">
              <a14:hiddenLine xmlns:a14="http://schemas.microsoft.com/office/drawing/2010/main" w="9525" algn="ctr">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000" b="1">
              <a:solidFill>
                <a:schemeClr val="bg1"/>
              </a:solidFill>
            </a:endParaRPr>
          </a:p>
        </p:txBody>
      </p:sp>
      <p:sp>
        <p:nvSpPr>
          <p:cNvPr id="10264" name="Rectangle 71"/>
          <p:cNvSpPr>
            <a:spLocks noChangeArrowheads="1"/>
          </p:cNvSpPr>
          <p:nvPr/>
        </p:nvSpPr>
        <p:spPr bwMode="auto">
          <a:xfrm>
            <a:off x="311547" y="1419225"/>
            <a:ext cx="11496631" cy="330200"/>
          </a:xfrm>
          <a:prstGeom prst="rect">
            <a:avLst/>
          </a:prstGeom>
          <a:gradFill rotWithShape="1">
            <a:gsLst>
              <a:gs pos="0">
                <a:srgbClr val="336699"/>
              </a:gs>
              <a:gs pos="100000">
                <a:srgbClr val="6196CB">
                  <a:alpha val="0"/>
                </a:srgbClr>
              </a:gs>
            </a:gsLst>
            <a:lin ang="0" scaled="1"/>
          </a:gradFill>
          <a:ln w="9525">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dirty="0">
                <a:solidFill>
                  <a:srgbClr val="FF9900"/>
                </a:solidFill>
              </a:rPr>
              <a:t>Space and Plasma Physics</a:t>
            </a:r>
          </a:p>
        </p:txBody>
      </p:sp>
      <p:sp>
        <p:nvSpPr>
          <p:cNvPr id="10265" name="Rectangle 72"/>
          <p:cNvSpPr>
            <a:spLocks noChangeArrowheads="1"/>
          </p:cNvSpPr>
          <p:nvPr/>
        </p:nvSpPr>
        <p:spPr bwMode="auto">
          <a:xfrm>
            <a:off x="311547" y="2308226"/>
            <a:ext cx="11496631" cy="328613"/>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a:solidFill>
                  <a:schemeClr val="bg1"/>
                </a:solidFill>
              </a:rPr>
              <a:t>AMO Physics</a:t>
            </a:r>
          </a:p>
        </p:txBody>
      </p:sp>
      <p:sp>
        <p:nvSpPr>
          <p:cNvPr id="10266" name="Rectangle 73"/>
          <p:cNvSpPr>
            <a:spLocks noChangeArrowheads="1"/>
          </p:cNvSpPr>
          <p:nvPr/>
        </p:nvSpPr>
        <p:spPr bwMode="auto">
          <a:xfrm>
            <a:off x="311547" y="3195638"/>
            <a:ext cx="11496631" cy="328612"/>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a:solidFill>
                  <a:schemeClr val="bg1"/>
                </a:solidFill>
              </a:rPr>
              <a:t>Astronomy and Astrophysics</a:t>
            </a:r>
          </a:p>
        </p:txBody>
      </p:sp>
      <p:sp>
        <p:nvSpPr>
          <p:cNvPr id="10267" name="Rectangle 74"/>
          <p:cNvSpPr>
            <a:spLocks noChangeArrowheads="1"/>
          </p:cNvSpPr>
          <p:nvPr/>
        </p:nvSpPr>
        <p:spPr bwMode="auto">
          <a:xfrm>
            <a:off x="311547" y="4081463"/>
            <a:ext cx="11496631" cy="328612"/>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a:solidFill>
                  <a:schemeClr val="bg1"/>
                </a:solidFill>
              </a:rPr>
              <a:t>Medical PhysicsMedical Physics</a:t>
            </a:r>
          </a:p>
        </p:txBody>
      </p:sp>
      <p:sp>
        <p:nvSpPr>
          <p:cNvPr id="10268" name="Text Box 75"/>
          <p:cNvSpPr txBox="1">
            <a:spLocks noChangeArrowheads="1"/>
          </p:cNvSpPr>
          <p:nvPr/>
        </p:nvSpPr>
        <p:spPr bwMode="auto">
          <a:xfrm>
            <a:off x="10774733" y="1385889"/>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2000" b="1" dirty="0">
                <a:solidFill>
                  <a:srgbClr val="FF9900"/>
                </a:solidFill>
              </a:rPr>
              <a:t>TODAY</a:t>
            </a:r>
            <a:endParaRPr lang="en-US" altLang="en-US" sz="2000" b="1" dirty="0">
              <a:solidFill>
                <a:srgbClr val="FF9900"/>
              </a:solidFill>
            </a:endParaRPr>
          </a:p>
        </p:txBody>
      </p:sp>
      <p:sp>
        <p:nvSpPr>
          <p:cNvPr id="10269" name="Text Box 76"/>
          <p:cNvSpPr txBox="1">
            <a:spLocks noChangeArrowheads="1"/>
          </p:cNvSpPr>
          <p:nvPr/>
        </p:nvSpPr>
        <p:spPr bwMode="auto">
          <a:xfrm>
            <a:off x="382983" y="6002338"/>
            <a:ext cx="11466486"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chemeClr val="tx2"/>
                </a:solidFill>
              </a:rPr>
              <a:t>Science education in the United States is at a critical point, according to a national group of physicists and educators.</a:t>
            </a:r>
            <a:endParaRPr lang="en-US" altLang="en-US" sz="1600" dirty="0">
              <a:solidFill>
                <a:srgbClr val="4D4D4D"/>
              </a:solidFill>
            </a:endParaRPr>
          </a:p>
        </p:txBody>
      </p:sp>
      <p:sp>
        <p:nvSpPr>
          <p:cNvPr id="10270" name="Rectangle 77"/>
          <p:cNvSpPr>
            <a:spLocks noChangeArrowheads="1"/>
          </p:cNvSpPr>
          <p:nvPr/>
        </p:nvSpPr>
        <p:spPr bwMode="auto">
          <a:xfrm>
            <a:off x="351232" y="5067300"/>
            <a:ext cx="114982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bg1"/>
                </a:solidFill>
              </a:rPr>
              <a:t>Campus News</a:t>
            </a:r>
          </a:p>
        </p:txBody>
      </p:sp>
      <p:sp>
        <p:nvSpPr>
          <p:cNvPr id="10271" name="Text Box 78"/>
          <p:cNvSpPr txBox="1">
            <a:spLocks noChangeArrowheads="1"/>
          </p:cNvSpPr>
          <p:nvPr/>
        </p:nvSpPr>
        <p:spPr bwMode="auto">
          <a:xfrm>
            <a:off x="382983" y="5637213"/>
            <a:ext cx="1146648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tx2"/>
                </a:solidFill>
              </a:rPr>
              <a:t>Physicists address shortage in qualified science teachers</a:t>
            </a:r>
            <a:endParaRPr lang="en-US" altLang="en-US" sz="1800" dirty="0">
              <a:solidFill>
                <a:srgbClr val="4D4D4D"/>
              </a:solidFill>
            </a:endParaRPr>
          </a:p>
        </p:txBody>
      </p:sp>
      <p:sp>
        <p:nvSpPr>
          <p:cNvPr id="10272" name="Text Box 87"/>
          <p:cNvSpPr txBox="1">
            <a:spLocks noChangeArrowheads="1"/>
          </p:cNvSpPr>
          <p:nvPr/>
        </p:nvSpPr>
        <p:spPr bwMode="auto">
          <a:xfrm>
            <a:off x="354408" y="4881563"/>
            <a:ext cx="11495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FF9900"/>
                </a:solidFill>
              </a:rPr>
              <a:t>* Make sure you have entries for today in your database (table </a:t>
            </a:r>
            <a:r>
              <a:rPr lang="en-US" altLang="en-US" sz="800" dirty="0" err="1">
                <a:solidFill>
                  <a:srgbClr val="FF9900"/>
                </a:solidFill>
              </a:rPr>
              <a:t>TableUpcomingClasses</a:t>
            </a:r>
            <a:r>
              <a:rPr lang="en-US" altLang="en-US" sz="800" dirty="0">
                <a:solidFill>
                  <a:srgbClr val="FF9900"/>
                </a:solidFill>
              </a:rPr>
              <a:t>) as this data is filtered.</a:t>
            </a:r>
          </a:p>
        </p:txBody>
      </p:sp>
      <p:grpSp>
        <p:nvGrpSpPr>
          <p:cNvPr id="2" name="Group 1"/>
          <p:cNvGrpSpPr/>
          <p:nvPr/>
        </p:nvGrpSpPr>
        <p:grpSpPr>
          <a:xfrm>
            <a:off x="5063413" y="2097393"/>
            <a:ext cx="3048006" cy="2353652"/>
            <a:chOff x="6768123" y="3218779"/>
            <a:chExt cx="3048006" cy="2353652"/>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123" y="3218779"/>
              <a:ext cx="3048006" cy="2353652"/>
            </a:xfrm>
            <a:prstGeom prst="rect">
              <a:avLst/>
            </a:prstGeom>
          </p:spPr>
        </p:pic>
        <p:sp>
          <p:nvSpPr>
            <p:cNvPr id="34" name="TextBox 33"/>
            <p:cNvSpPr txBox="1"/>
            <p:nvPr/>
          </p:nvSpPr>
          <p:spPr>
            <a:xfrm>
              <a:off x="7043898" y="3650433"/>
              <a:ext cx="2496457" cy="1361911"/>
            </a:xfrm>
            <a:prstGeom prst="rect">
              <a:avLst/>
            </a:prstGeom>
            <a:noFill/>
          </p:spPr>
          <p:txBody>
            <a:bodyPr wrap="square" rtlCol="0">
              <a:spAutoFit/>
            </a:bodyPr>
            <a:lstStyle/>
            <a:p>
              <a:r>
                <a:rPr lang="en-US" dirty="0"/>
                <a:t>Update your schedule in real-time with </a:t>
              </a:r>
              <a:r>
                <a:rPr lang="en-US" u="sng" dirty="0">
                  <a:hlinkClick r:id="rId5"/>
                </a:rPr>
                <a:t>DataPoint</a:t>
              </a:r>
              <a:r>
                <a:rPr lang="en-US" dirty="0"/>
                <a:t> </a:t>
              </a:r>
            </a:p>
            <a:p>
              <a:endParaRPr lang="en-US" dirty="0"/>
            </a:p>
            <a:p>
              <a:r>
                <a:rPr lang="en-US" sz="1050" dirty="0"/>
                <a:t>You can remove this note</a:t>
              </a:r>
            </a:p>
          </p:txBody>
        </p:sp>
      </p:grpSp>
    </p:spTree>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eaLnBrk="1" fontAlgn="auto" hangingPunct="1">
              <a:lnSpc>
                <a:spcPct val="95000"/>
              </a:lnSpc>
              <a:spcBef>
                <a:spcPts val="0"/>
              </a:spcBef>
              <a:spcAft>
                <a:spcPts val="800"/>
              </a:spcAft>
              <a:buClr>
                <a:srgbClr val="969696"/>
              </a:buClr>
              <a:buFont typeface="Wingdings" pitchFamily="2" charset="2"/>
              <a:buChar char="§"/>
              <a:defRPr/>
            </a:pPr>
            <a:endParaRPr lang="de-DE" noProof="1">
              <a:solidFill>
                <a:srgbClr val="000000"/>
              </a:solidFill>
              <a:latin typeface="Calibri"/>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dirty="0">
                      <a:solidFill>
                        <a:prstClr val="black"/>
                      </a:solidFill>
                      <a:latin typeface="Calibri"/>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dirty="0">
                    <a:solidFill>
                      <a:prstClr val="black"/>
                    </a:solidFill>
                    <a:latin typeface="Calibri"/>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fontAlgn="auto">
              <a:spcAft>
                <a:spcPts val="0"/>
              </a:spcAft>
            </a:pPr>
            <a:r>
              <a:rPr lang="en-US" noProof="1">
                <a:solidFill>
                  <a:prstClr val="black"/>
                </a:solidFill>
                <a:latin typeface="Calibri"/>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a:solidFill>
                        <a:prstClr val="black"/>
                      </a:solidFill>
                      <a:latin typeface="Calibri"/>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de-DE" dirty="0">
                      <a:solidFill>
                        <a:prstClr val="black"/>
                      </a:solidFill>
                      <a:latin typeface="Calibri"/>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pPr eaLnBrk="1" fontAlgn="auto" hangingPunct="1">
                      <a:spcBef>
                        <a:spcPts val="0"/>
                      </a:spcBef>
                      <a:spcAft>
                        <a:spcPts val="0"/>
                      </a:spcAft>
                    </a:pPr>
                    <a:endParaRPr lang="de-DE" noProof="1">
                      <a:solidFill>
                        <a:prstClr val="black"/>
                      </a:solidFill>
                      <a:latin typeface="Calibri"/>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pPr eaLnBrk="1" fontAlgn="auto" hangingPunct="1">
                      <a:spcBef>
                        <a:spcPts val="0"/>
                      </a:spcBef>
                      <a:spcAft>
                        <a:spcPts val="0"/>
                      </a:spcAft>
                    </a:pPr>
                    <a:endParaRPr lang="de-DE" noProof="1">
                      <a:solidFill>
                        <a:prstClr val="black"/>
                      </a:solidFill>
                      <a:latin typeface="Calibri"/>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eaLnBrk="1" fontAlgn="auto" hangingPunct="1">
                <a:spcBef>
                  <a:spcPts val="0"/>
                </a:spcBef>
                <a:spcAft>
                  <a:spcPts val="0"/>
                </a:spcAft>
              </a:pPr>
              <a:endParaRPr lang="de-DE" dirty="0">
                <a:solidFill>
                  <a:prstClr val="black"/>
                </a:solidFill>
                <a:latin typeface="Calibri"/>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fontAlgn="auto">
              <a:spcAft>
                <a:spcPts val="0"/>
              </a:spcAft>
            </a:pPr>
            <a:r>
              <a:rPr lang="en-US" sz="1400" b="0" noProof="1">
                <a:solidFill>
                  <a:prstClr val="black"/>
                </a:solidFill>
                <a:latin typeface="Calibri"/>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fontAlgn="auto">
              <a:spcAft>
                <a:spcPts val="0"/>
              </a:spcAft>
            </a:pPr>
            <a:r>
              <a:rPr lang="en-US" sz="1400" b="0" noProof="1">
                <a:solidFill>
                  <a:prstClr val="black"/>
                </a:solidFill>
                <a:latin typeface="Calibri"/>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fontAlgn="auto">
              <a:spcAft>
                <a:spcPts val="0"/>
              </a:spcAft>
            </a:pPr>
            <a:r>
              <a:rPr lang="en-US" sz="1400" b="0" noProof="1">
                <a:solidFill>
                  <a:prstClr val="black"/>
                </a:solidFill>
                <a:latin typeface="Calibri"/>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156023503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806" y="2382696"/>
            <a:ext cx="4336392" cy="523152"/>
          </a:xfrm>
          <a:prstGeom prst="rect">
            <a:avLst/>
          </a:prstGeom>
        </p:spPr>
        <p:txBody>
          <a:bodyPr wrap="none">
            <a:spAutoFit/>
          </a:bodyPr>
          <a:lstStyle/>
          <a:p>
            <a:pPr algn="ctr" defTabSz="914309" eaLnBrk="1" fontAlgn="auto" hangingPunct="1">
              <a:spcBef>
                <a:spcPts val="0"/>
              </a:spcBef>
              <a:spcAft>
                <a:spcPts val="0"/>
              </a:spcAft>
            </a:pPr>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876" y="2905848"/>
            <a:ext cx="7314248" cy="1569456"/>
          </a:xfrm>
          <a:prstGeom prst="rect">
            <a:avLst/>
          </a:prstGeom>
        </p:spPr>
        <p:txBody>
          <a:bodyPr wrap="square">
            <a:spAutoFit/>
          </a:bodyPr>
          <a:lstStyle/>
          <a:p>
            <a:pPr algn="ctr" defTabSz="914309" eaLnBrk="1" fontAlgn="auto" hangingPunct="1">
              <a:spcBef>
                <a:spcPts val="0"/>
              </a:spcBef>
              <a:spcAft>
                <a:spcPts val="0"/>
              </a:spcAft>
            </a:pPr>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39221976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649"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eaLnBrk="1" fontAlgn="auto" hangingPunct="1">
              <a:spcBef>
                <a:spcPts val="0"/>
              </a:spcBef>
              <a:spcAft>
                <a:spcPts val="0"/>
              </a:spcAft>
            </a:pPr>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eaLnBrk="1" fontAlgn="auto" hangingPunct="1">
              <a:spcBef>
                <a:spcPts val="0"/>
              </a:spcBef>
              <a:spcAft>
                <a:spcPts val="0"/>
              </a:spcAft>
            </a:pPr>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eaLnBrk="1" fontAlgn="auto" hangingPunct="1">
              <a:spcBef>
                <a:spcPts val="0"/>
              </a:spcBef>
              <a:spcAft>
                <a:spcPts val="0"/>
              </a:spcAft>
            </a:pPr>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371549847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4971"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gr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eaLnBrk="1" fontAlgn="auto" hangingPunct="1">
              <a:spcBef>
                <a:spcPts val="0"/>
              </a:spcBef>
              <a:spcAft>
                <a:spcPts val="0"/>
              </a:spcAft>
            </a:pPr>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5696" y="4189929"/>
            <a:ext cx="4520611" cy="830889"/>
          </a:xfrm>
          <a:prstGeom prst="rect">
            <a:avLst/>
          </a:prstGeom>
        </p:spPr>
        <p:txBody>
          <a:bodyPr wrap="square">
            <a:spAutoFit/>
          </a:bodyPr>
          <a:lstStyle/>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eaLnBrk="1" fontAlgn="auto" hangingPunct="1">
              <a:spcBef>
                <a:spcPts val="0"/>
              </a:spcBef>
              <a:spcAft>
                <a:spcPts val="0"/>
              </a:spcAft>
            </a:pPr>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eaLnBrk="1" fontAlgn="auto" hangingPunct="1">
              <a:spcBef>
                <a:spcPts val="0"/>
              </a:spcBef>
              <a:spcAft>
                <a:spcPts val="0"/>
              </a:spcAft>
            </a:pPr>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342406381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918"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eaLnBrk="1" fontAlgn="auto" hangingPunct="1">
                <a:spcBef>
                  <a:spcPts val="0"/>
                </a:spcBef>
                <a:spcAft>
                  <a:spcPts val="0"/>
                </a:spcAft>
              </a:pPr>
              <a:endParaRPr>
                <a:solidFill>
                  <a:prstClr val="black"/>
                </a:solidFill>
                <a:latin typeface="Calibri" panose="020F0502020204030204"/>
              </a:endParaRPr>
            </a:p>
          </p:txBody>
        </p:sp>
      </p:grpSp>
      <p:sp>
        <p:nvSpPr>
          <p:cNvPr id="4" name="Rectangle 3">
            <a:hlinkClick r:id="rId2"/>
          </p:cNvPr>
          <p:cNvSpPr/>
          <p:nvPr/>
        </p:nvSpPr>
        <p:spPr>
          <a:xfrm>
            <a:off x="2591261" y="1837185"/>
            <a:ext cx="7009483" cy="1200173"/>
          </a:xfrm>
          <a:prstGeom prst="rect">
            <a:avLst/>
          </a:prstGeom>
        </p:spPr>
        <p:txBody>
          <a:bodyPr wrap="square">
            <a:spAutoFit/>
          </a:bodyPr>
          <a:lstStyle/>
          <a:p>
            <a:pPr algn="ctr" defTabSz="914309" eaLnBrk="1" fontAlgn="auto" hangingPunct="1">
              <a:spcBef>
                <a:spcPts val="0"/>
              </a:spcBef>
              <a:spcAft>
                <a:spcPts val="0"/>
              </a:spcAft>
            </a:pPr>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eaLnBrk="1" fontAlgn="auto" hangingPunct="1">
              <a:spcBef>
                <a:spcPts val="0"/>
              </a:spcBef>
              <a:spcAft>
                <a:spcPts val="0"/>
              </a:spcAft>
            </a:pPr>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eaLnBrk="1" fontAlgn="auto" hangingPunct="1">
              <a:spcBef>
                <a:spcPts val="0"/>
              </a:spcBef>
              <a:spcAft>
                <a:spcPts val="0"/>
              </a:spcAft>
            </a:pPr>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94789804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4138"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black"/>
                </a:solidFill>
                <a:latin typeface="Calibri" panose="020F0502020204030204"/>
              </a:endParaRPr>
            </a:p>
          </p:txBody>
        </p:sp>
      </p:grpSp>
      <p:sp>
        <p:nvSpPr>
          <p:cNvPr id="4" name="Rectangle 3">
            <a:hlinkClick r:id="rId2"/>
          </p:cNvPr>
          <p:cNvSpPr/>
          <p:nvPr/>
        </p:nvSpPr>
        <p:spPr>
          <a:xfrm>
            <a:off x="2591261" y="1652543"/>
            <a:ext cx="7009483" cy="1200173"/>
          </a:xfrm>
          <a:prstGeom prst="rect">
            <a:avLst/>
          </a:prstGeom>
        </p:spPr>
        <p:txBody>
          <a:bodyPr wrap="square">
            <a:spAutoFit/>
          </a:bodyPr>
          <a:lstStyle/>
          <a:p>
            <a:pPr algn="ctr" defTabSz="914309" eaLnBrk="1" fontAlgn="auto" hangingPunct="1">
              <a:spcBef>
                <a:spcPts val="0"/>
              </a:spcBef>
              <a:spcAft>
                <a:spcPts val="0"/>
              </a:spcAft>
            </a:pPr>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eaLnBrk="1" fontAlgn="auto" hangingPunct="1">
              <a:spcBef>
                <a:spcPts val="0"/>
              </a:spcBef>
              <a:spcAft>
                <a:spcPts val="0"/>
              </a:spcAft>
            </a:pPr>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888" y="4005287"/>
            <a:ext cx="5168227" cy="1200173"/>
          </a:xfrm>
          <a:prstGeom prst="rect">
            <a:avLst/>
          </a:prstGeom>
        </p:spPr>
        <p:txBody>
          <a:bodyPr wrap="square">
            <a:spAutoFit/>
          </a:bodyPr>
          <a:lstStyle/>
          <a:p>
            <a:pPr algn="ctr" defTabSz="914309" eaLnBrk="1" fontAlgn="auto" hangingPunct="1">
              <a:spcBef>
                <a:spcPts val="0"/>
              </a:spcBef>
              <a:spcAft>
                <a:spcPts val="0"/>
              </a:spcAft>
            </a:pPr>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888"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eaLnBrk="1" fontAlgn="auto" hangingPunct="1">
              <a:spcBef>
                <a:spcPts val="0"/>
              </a:spcBef>
              <a:spcAft>
                <a:spcPts val="0"/>
              </a:spcAft>
            </a:pPr>
            <a:endParaRPr lang="en-US">
              <a:solidFill>
                <a:prstClr val="white"/>
              </a:solidFill>
              <a:latin typeface="Calibri" panose="020F0502020204030204"/>
            </a:endParaRPr>
          </a:p>
        </p:txBody>
      </p:sp>
      <p:grpSp>
        <p:nvGrpSpPr>
          <p:cNvPr id="3" name="Group 2"/>
          <p:cNvGrpSpPr/>
          <p:nvPr/>
        </p:nvGrpSpPr>
        <p:grpSpPr>
          <a:xfrm>
            <a:off x="8242404" y="3244847"/>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eaLnBrk="1" fontAlgn="auto" hangingPunct="1">
                <a:spcBef>
                  <a:spcPts val="0"/>
                </a:spcBef>
                <a:spcAft>
                  <a:spcPts val="0"/>
                </a:spcAft>
                <a:defRPr/>
              </a:pPr>
              <a:endParaRPr lang="en-US">
                <a:solidFill>
                  <a:prstClr val="white"/>
                </a:solidFill>
                <a:latin typeface="Calibri" panose="020F0502020204030204"/>
              </a:endParaRPr>
            </a:p>
          </p:txBody>
        </p:sp>
      </p:grpSp>
      <p:sp>
        <p:nvSpPr>
          <p:cNvPr id="8" name="Rectangle 7">
            <a:hlinkClick r:id="rId2"/>
          </p:cNvPr>
          <p:cNvSpPr/>
          <p:nvPr/>
        </p:nvSpPr>
        <p:spPr>
          <a:xfrm>
            <a:off x="3708712" y="3198199"/>
            <a:ext cx="4745037" cy="461605"/>
          </a:xfrm>
          <a:prstGeom prst="rect">
            <a:avLst/>
          </a:prstGeom>
        </p:spPr>
        <p:txBody>
          <a:bodyPr wrap="square">
            <a:spAutoFit/>
          </a:bodyPr>
          <a:lstStyle/>
          <a:p>
            <a:pPr defTabSz="914309" eaLnBrk="1" fontAlgn="auto" hangingPunct="1">
              <a:spcBef>
                <a:spcPts val="0"/>
              </a:spcBef>
              <a:spcAft>
                <a:spcPts val="0"/>
              </a:spcAft>
            </a:pPr>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697636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92"/>
          <p:cNvSpPr>
            <a:spLocks noChangeArrowheads="1"/>
          </p:cNvSpPr>
          <p:nvPr/>
        </p:nvSpPr>
        <p:spPr bwMode="auto">
          <a:xfrm>
            <a:off x="0" y="0"/>
            <a:ext cx="12192000" cy="6858000"/>
          </a:xfrm>
          <a:prstGeom prst="rect">
            <a:avLst/>
          </a:prstGeom>
          <a:gradFill rotWithShape="1">
            <a:gsLst>
              <a:gs pos="0">
                <a:schemeClr val="tx1"/>
              </a:gs>
              <a:gs pos="100000">
                <a:srgbClr val="33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9" name="Text Box 11"/>
          <p:cNvSpPr txBox="1">
            <a:spLocks noChangeArrowheads="1"/>
          </p:cNvSpPr>
          <p:nvPr/>
        </p:nvSpPr>
        <p:spPr bwMode="auto">
          <a:xfrm>
            <a:off x="481659" y="298450"/>
            <a:ext cx="614774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chemeClr val="bg1"/>
                </a:solidFill>
              </a:rPr>
              <a:t>Presentation Schedule</a:t>
            </a:r>
          </a:p>
        </p:txBody>
      </p:sp>
      <p:graphicFrame>
        <p:nvGraphicFramePr>
          <p:cNvPr id="3032" name="Group 984"/>
          <p:cNvGraphicFramePr>
            <a:graphicFrameLocks noGrp="1"/>
          </p:cNvGraphicFramePr>
          <p:nvPr>
            <p:extLst>
              <p:ext uri="{D42A27DB-BD31-4B8C-83A1-F6EECF244321}">
                <p14:modId xmlns:p14="http://schemas.microsoft.com/office/powerpoint/2010/main" val="129477178"/>
              </p:ext>
            </p:extLst>
          </p:nvPr>
        </p:nvGraphicFramePr>
        <p:xfrm>
          <a:off x="569017" y="1997075"/>
          <a:ext cx="11088641" cy="4243388"/>
        </p:xfrm>
        <a:graphic>
          <a:graphicData uri="http://schemas.openxmlformats.org/drawingml/2006/table">
            <a:tbl>
              <a:tblPr/>
              <a:tblGrid>
                <a:gridCol w="1651131">
                  <a:extLst>
                    <a:ext uri="{9D8B030D-6E8A-4147-A177-3AD203B41FA5}">
                      <a16:colId xmlns:a16="http://schemas.microsoft.com/office/drawing/2014/main" val="20000"/>
                    </a:ext>
                  </a:extLst>
                </a:gridCol>
                <a:gridCol w="1603022">
                  <a:extLst>
                    <a:ext uri="{9D8B030D-6E8A-4147-A177-3AD203B41FA5}">
                      <a16:colId xmlns:a16="http://schemas.microsoft.com/office/drawing/2014/main" val="20001"/>
                    </a:ext>
                  </a:extLst>
                </a:gridCol>
                <a:gridCol w="1230489">
                  <a:extLst>
                    <a:ext uri="{9D8B030D-6E8A-4147-A177-3AD203B41FA5}">
                      <a16:colId xmlns:a16="http://schemas.microsoft.com/office/drawing/2014/main" val="20002"/>
                    </a:ext>
                  </a:extLst>
                </a:gridCol>
                <a:gridCol w="2935111">
                  <a:extLst>
                    <a:ext uri="{9D8B030D-6E8A-4147-A177-3AD203B41FA5}">
                      <a16:colId xmlns:a16="http://schemas.microsoft.com/office/drawing/2014/main" val="20003"/>
                    </a:ext>
                  </a:extLst>
                </a:gridCol>
                <a:gridCol w="3668888">
                  <a:extLst>
                    <a:ext uri="{9D8B030D-6E8A-4147-A177-3AD203B41FA5}">
                      <a16:colId xmlns:a16="http://schemas.microsoft.com/office/drawing/2014/main" val="20004"/>
                    </a:ext>
                  </a:extLst>
                </a:gridCol>
              </a:tblGrid>
              <a:tr h="5813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5/11/2022</a:t>
                      </a:r>
                    </a:p>
                  </a:txBody>
                  <a:tcPr marL="90000" marR="90000" marT="46806" marB="46806" anchor="ctr" horzOverflow="overflow">
                    <a:lnL cap="flat">
                      <a:noFill/>
                    </a:lnL>
                    <a:lnR>
                      <a:noFill/>
                    </a:lnR>
                    <a:lnT cap="flat">
                      <a:noFill/>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anose="020B0604020202020204" pitchFamily="34" charset="0"/>
                        </a:rPr>
                        <a:t>10:00 AM   12:00 PM</a:t>
                      </a:r>
                    </a:p>
                  </a:txBody>
                  <a:tcPr marL="90000" marR="90000" marT="46806" marB="46806" anchor="ctr" horzOverflow="overflow">
                    <a:lnL>
                      <a:noFill/>
                    </a:lnL>
                    <a:lnR>
                      <a:noFill/>
                    </a:lnR>
                    <a:lnT cap="flat">
                      <a:noFill/>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102</a:t>
                      </a:r>
                    </a:p>
                  </a:txBody>
                  <a:tcPr marL="90000" marR="90000" marT="46806" marB="46806" anchor="ctr" horzOverflow="overflow">
                    <a:lnL>
                      <a:noFill/>
                    </a:lnL>
                    <a:lnR>
                      <a:noFill/>
                    </a:lnR>
                    <a:lnT cap="flat">
                      <a:noFill/>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G. Johnson</a:t>
                      </a:r>
                    </a:p>
                  </a:txBody>
                  <a:tcPr marL="90000" marR="90000" marT="46806" marB="46806" anchor="ctr" horzOverflow="overflow">
                    <a:lnL>
                      <a:noFill/>
                    </a:lnL>
                    <a:lnR>
                      <a:noFill/>
                    </a:lnR>
                    <a:lnT cap="flat">
                      <a:noFill/>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Medical Physics</a:t>
                      </a:r>
                    </a:p>
                  </a:txBody>
                  <a:tcPr marL="90000" marR="90000" marT="46806" marB="46806" anchor="ctr" horzOverflow="overflow">
                    <a:lnL>
                      <a:noFill/>
                    </a:lnL>
                    <a:lnR cap="flat">
                      <a:noFill/>
                    </a:lnR>
                    <a:lnT cap="flat">
                      <a:noFill/>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98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5/11/2022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12:30 PM   03:00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Auditory</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K. Morrison</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Space and Plasma Physics</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5/11/2022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02:00 PM   05:00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100</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T. Baker</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anose="020B0604020202020204" pitchFamily="34" charset="0"/>
                        </a:rPr>
                        <a:t>Astronomy and Astrophysics</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3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5/12/2022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09:00 AM   12:30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102</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C. Bryan</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General Relativity</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3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5/12/2022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04:00 PM   07:00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Auditory</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Cooper</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AMO Physics</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3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5/13/2022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10:30 AM   02:00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102</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L. Malcolm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Medical Physics</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8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rPr>
                        <a:t>5/13/2022</a:t>
                      </a:r>
                    </a:p>
                  </a:txBody>
                  <a:tcPr marL="90000" marR="90000" marT="46806" marB="46806" anchor="ctr" horzOverflow="overflow">
                    <a:lnL cap="flat">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Arial" panose="020B0604020202020204" pitchFamily="34" charset="0"/>
                        </a:rPr>
                        <a:t>02:00 PM   05:00 PM</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A 100</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panose="020B0604020202020204" pitchFamily="34" charset="0"/>
                        </a:rPr>
                        <a:t>G. Kim-Lee</a:t>
                      </a:r>
                    </a:p>
                  </a:txBody>
                  <a:tcPr marL="90000" marR="90000" marT="46806" marB="46806" anchor="ctr" horzOverflow="overflow">
                    <a:lnL>
                      <a:noFill/>
                    </a:lnL>
                    <a:lnR>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anose="020B0604020202020204" pitchFamily="34" charset="0"/>
                        </a:rPr>
                        <a:t>Astronomy and Astrophysics</a:t>
                      </a:r>
                    </a:p>
                  </a:txBody>
                  <a:tcPr marL="90000" marR="90000" marT="46806" marB="46806" anchor="ctr" horzOverflow="overflow">
                    <a:lnL>
                      <a:noFill/>
                    </a:lnL>
                    <a:lnR cap="flat">
                      <a:noFill/>
                    </a:lnR>
                    <a:lnT w="12700" cap="flat" cmpd="sng" algn="ctr">
                      <a:solidFill>
                        <a:srgbClr val="336699"/>
                      </a:solidFill>
                      <a:prstDash val="solid"/>
                      <a:round/>
                      <a:headEnd type="none" w="med" len="med"/>
                      <a:tailEnd type="none" w="med" len="med"/>
                    </a:lnT>
                    <a:lnB w="12700"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143" name="Rectangle 310"/>
          <p:cNvSpPr>
            <a:spLocks noChangeArrowheads="1"/>
          </p:cNvSpPr>
          <p:nvPr/>
        </p:nvSpPr>
        <p:spPr bwMode="auto">
          <a:xfrm>
            <a:off x="8039276" y="1317626"/>
            <a:ext cx="3618382" cy="409575"/>
          </a:xfrm>
          <a:prstGeom prst="rect">
            <a:avLst/>
          </a:prstGeom>
          <a:gradFill rotWithShape="1">
            <a:gsLst>
              <a:gs pos="0">
                <a:srgbClr val="4E6C8A"/>
              </a:gs>
              <a:gs pos="100000">
                <a:srgbClr val="24496E"/>
              </a:gs>
            </a:gsLst>
            <a:lin ang="5400000" scaled="1"/>
          </a:gradFill>
          <a:ln w="12700">
            <a:solidFill>
              <a:srgbClr val="6196CB"/>
            </a:solidFill>
            <a:miter lim="800000"/>
            <a:headEnd/>
            <a:tailEnd/>
          </a:ln>
          <a:effectLst>
            <a:outerShdw dist="342900" dir="16200000" sy="-100000"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bg1"/>
                </a:solidFill>
              </a:rPr>
              <a:t>Research Area</a:t>
            </a:r>
          </a:p>
        </p:txBody>
      </p:sp>
      <p:sp>
        <p:nvSpPr>
          <p:cNvPr id="4144" name="Rectangle 311"/>
          <p:cNvSpPr>
            <a:spLocks noChangeArrowheads="1"/>
          </p:cNvSpPr>
          <p:nvPr/>
        </p:nvSpPr>
        <p:spPr bwMode="auto">
          <a:xfrm>
            <a:off x="5079105" y="1317626"/>
            <a:ext cx="2896717" cy="409575"/>
          </a:xfrm>
          <a:prstGeom prst="rect">
            <a:avLst/>
          </a:prstGeom>
          <a:gradFill rotWithShape="1">
            <a:gsLst>
              <a:gs pos="0">
                <a:srgbClr val="4E6C8A"/>
              </a:gs>
              <a:gs pos="100000">
                <a:srgbClr val="24496E"/>
              </a:gs>
            </a:gsLst>
            <a:lin ang="5400000" scaled="1"/>
          </a:gradFill>
          <a:ln w="12700">
            <a:solidFill>
              <a:srgbClr val="6196CB"/>
            </a:solidFill>
            <a:miter lim="800000"/>
            <a:headEnd/>
            <a:tailEnd/>
          </a:ln>
          <a:effectLst>
            <a:outerShdw dist="342900" dir="16200000" sy="-100000"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bg1"/>
                </a:solidFill>
              </a:rPr>
              <a:t>Speaker</a:t>
            </a:r>
          </a:p>
        </p:txBody>
      </p:sp>
      <p:sp>
        <p:nvSpPr>
          <p:cNvPr id="4145" name="Rectangle 312"/>
          <p:cNvSpPr>
            <a:spLocks noChangeArrowheads="1"/>
          </p:cNvSpPr>
          <p:nvPr/>
        </p:nvSpPr>
        <p:spPr bwMode="auto">
          <a:xfrm>
            <a:off x="3869432" y="1317626"/>
            <a:ext cx="1138237" cy="409575"/>
          </a:xfrm>
          <a:prstGeom prst="rect">
            <a:avLst/>
          </a:prstGeom>
          <a:gradFill rotWithShape="1">
            <a:gsLst>
              <a:gs pos="0">
                <a:srgbClr val="4E6C8A"/>
              </a:gs>
              <a:gs pos="100000">
                <a:srgbClr val="24496E"/>
              </a:gs>
            </a:gsLst>
            <a:lin ang="5400000" scaled="1"/>
          </a:gradFill>
          <a:ln w="12700">
            <a:solidFill>
              <a:srgbClr val="6196CB"/>
            </a:solidFill>
            <a:miter lim="800000"/>
            <a:headEnd/>
            <a:tailEnd/>
          </a:ln>
          <a:effectLst>
            <a:outerShdw dist="342900" dir="16200000" sy="-100000"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Room</a:t>
            </a:r>
          </a:p>
        </p:txBody>
      </p:sp>
      <p:sp>
        <p:nvSpPr>
          <p:cNvPr id="4146" name="Rectangle 313"/>
          <p:cNvSpPr>
            <a:spLocks noChangeArrowheads="1"/>
          </p:cNvSpPr>
          <p:nvPr/>
        </p:nvSpPr>
        <p:spPr bwMode="auto">
          <a:xfrm>
            <a:off x="2248594" y="1317626"/>
            <a:ext cx="1547813" cy="409575"/>
          </a:xfrm>
          <a:prstGeom prst="rect">
            <a:avLst/>
          </a:prstGeom>
          <a:gradFill rotWithShape="1">
            <a:gsLst>
              <a:gs pos="0">
                <a:srgbClr val="4E6C8A"/>
              </a:gs>
              <a:gs pos="100000">
                <a:srgbClr val="24496E"/>
              </a:gs>
            </a:gsLst>
            <a:lin ang="5400000" scaled="1"/>
          </a:gradFill>
          <a:ln w="12700">
            <a:solidFill>
              <a:srgbClr val="6196CB"/>
            </a:solidFill>
            <a:miter lim="800000"/>
            <a:headEnd/>
            <a:tailEnd/>
          </a:ln>
          <a:effectLst>
            <a:outerShdw dist="342900" dir="16200000" sy="-100000"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Time</a:t>
            </a:r>
          </a:p>
        </p:txBody>
      </p:sp>
      <p:sp>
        <p:nvSpPr>
          <p:cNvPr id="4147" name="Rectangle 314"/>
          <p:cNvSpPr>
            <a:spLocks noChangeArrowheads="1"/>
          </p:cNvSpPr>
          <p:nvPr/>
        </p:nvSpPr>
        <p:spPr bwMode="auto">
          <a:xfrm>
            <a:off x="569018" y="1317626"/>
            <a:ext cx="1608138" cy="409575"/>
          </a:xfrm>
          <a:prstGeom prst="rect">
            <a:avLst/>
          </a:prstGeom>
          <a:gradFill rotWithShape="1">
            <a:gsLst>
              <a:gs pos="0">
                <a:srgbClr val="4E6C8A"/>
              </a:gs>
              <a:gs pos="100000">
                <a:srgbClr val="24496E"/>
              </a:gs>
            </a:gsLst>
            <a:lin ang="5400000" scaled="1"/>
          </a:gradFill>
          <a:ln w="12700">
            <a:solidFill>
              <a:srgbClr val="6196CB"/>
            </a:solidFill>
            <a:miter lim="800000"/>
            <a:headEnd/>
            <a:tailEnd/>
          </a:ln>
          <a:effectLst>
            <a:outerShdw dist="342900" dir="16200000" sy="-100000"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800" b="1">
                <a:solidFill>
                  <a:schemeClr val="bg1"/>
                </a:solidFill>
              </a:rPr>
              <a:t>Date</a:t>
            </a:r>
          </a:p>
        </p:txBody>
      </p:sp>
      <p:sp>
        <p:nvSpPr>
          <p:cNvPr id="4148" name="Line 489"/>
          <p:cNvSpPr>
            <a:spLocks noChangeShapeType="1"/>
          </p:cNvSpPr>
          <p:nvPr/>
        </p:nvSpPr>
        <p:spPr bwMode="auto">
          <a:xfrm>
            <a:off x="2221606" y="1843089"/>
            <a:ext cx="0" cy="4194175"/>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Line 490"/>
          <p:cNvSpPr>
            <a:spLocks noChangeShapeType="1"/>
          </p:cNvSpPr>
          <p:nvPr/>
        </p:nvSpPr>
        <p:spPr bwMode="auto">
          <a:xfrm>
            <a:off x="3826568" y="1843089"/>
            <a:ext cx="0" cy="4194175"/>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0" name="Line 491"/>
          <p:cNvSpPr>
            <a:spLocks noChangeShapeType="1"/>
          </p:cNvSpPr>
          <p:nvPr/>
        </p:nvSpPr>
        <p:spPr bwMode="auto">
          <a:xfrm>
            <a:off x="5050531" y="1843089"/>
            <a:ext cx="0" cy="4194175"/>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1" name="Line 492"/>
          <p:cNvSpPr>
            <a:spLocks noChangeShapeType="1"/>
          </p:cNvSpPr>
          <p:nvPr/>
        </p:nvSpPr>
        <p:spPr bwMode="auto">
          <a:xfrm>
            <a:off x="8005409" y="1843089"/>
            <a:ext cx="0" cy="4194175"/>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52" name="Picture 493" descr="Unbenan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890" y="381000"/>
            <a:ext cx="210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154457" y="2884793"/>
            <a:ext cx="3048006" cy="2353652"/>
            <a:chOff x="1319050" y="3595993"/>
            <a:chExt cx="3048006" cy="2353652"/>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050" y="3595993"/>
              <a:ext cx="3048006" cy="2353652"/>
            </a:xfrm>
            <a:prstGeom prst="rect">
              <a:avLst/>
            </a:prstGeom>
          </p:spPr>
        </p:pic>
        <p:sp>
          <p:nvSpPr>
            <p:cNvPr id="18" name="TextBox 17"/>
            <p:cNvSpPr txBox="1"/>
            <p:nvPr/>
          </p:nvSpPr>
          <p:spPr>
            <a:xfrm>
              <a:off x="1594825" y="4027647"/>
              <a:ext cx="2496457" cy="1361911"/>
            </a:xfrm>
            <a:prstGeom prst="rect">
              <a:avLst/>
            </a:prstGeom>
            <a:noFill/>
          </p:spPr>
          <p:txBody>
            <a:bodyPr wrap="square" rtlCol="0">
              <a:spAutoFit/>
            </a:bodyPr>
            <a:lstStyle/>
            <a:p>
              <a:r>
                <a:rPr lang="en-US" dirty="0"/>
                <a:t>Update your schedule in real-time with </a:t>
              </a:r>
              <a:r>
                <a:rPr lang="en-US" u="sng" dirty="0">
                  <a:hlinkClick r:id="rId5"/>
                </a:rPr>
                <a:t>DataPoint</a:t>
              </a:r>
              <a:r>
                <a:rPr lang="en-US" dirty="0"/>
                <a:t> </a:t>
              </a:r>
            </a:p>
            <a:p>
              <a:endParaRPr lang="en-US" dirty="0"/>
            </a:p>
            <a:p>
              <a:r>
                <a:rPr lang="en-US" sz="1050" dirty="0"/>
                <a:t>You can remove this note</a:t>
              </a:r>
            </a:p>
          </p:txBody>
        </p:sp>
      </p:grpSp>
    </p:spTree>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03"/>
          <p:cNvSpPr>
            <a:spLocks noChangeArrowheads="1"/>
          </p:cNvSpPr>
          <p:nvPr/>
        </p:nvSpPr>
        <p:spPr bwMode="auto">
          <a:xfrm>
            <a:off x="0" y="1"/>
            <a:ext cx="12192000" cy="238601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7" name="Rectangle 55"/>
          <p:cNvSpPr>
            <a:spLocks noChangeArrowheads="1"/>
          </p:cNvSpPr>
          <p:nvPr/>
        </p:nvSpPr>
        <p:spPr bwMode="auto">
          <a:xfrm>
            <a:off x="0" y="1"/>
            <a:ext cx="12192000" cy="1306513"/>
          </a:xfrm>
          <a:prstGeom prst="rect">
            <a:avLst/>
          </a:prstGeom>
          <a:gradFill rotWithShape="1">
            <a:gsLst>
              <a:gs pos="0">
                <a:srgbClr val="8EB4DA"/>
              </a:gs>
              <a:gs pos="100000">
                <a:srgbClr val="33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8" name="Rectangle 54"/>
          <p:cNvSpPr>
            <a:spLocks noChangeArrowheads="1"/>
          </p:cNvSpPr>
          <p:nvPr/>
        </p:nvSpPr>
        <p:spPr bwMode="auto">
          <a:xfrm>
            <a:off x="0" y="2147888"/>
            <a:ext cx="12192000" cy="4710112"/>
          </a:xfrm>
          <a:prstGeom prst="rect">
            <a:avLst/>
          </a:prstGeom>
          <a:gradFill rotWithShape="1">
            <a:gsLst>
              <a:gs pos="0">
                <a:schemeClr val="tx1"/>
              </a:gs>
              <a:gs pos="100000">
                <a:srgbClr val="33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667" name="Group 595"/>
          <p:cNvGraphicFramePr>
            <a:graphicFrameLocks noGrp="1"/>
          </p:cNvGraphicFramePr>
          <p:nvPr>
            <p:extLst>
              <p:ext uri="{D42A27DB-BD31-4B8C-83A1-F6EECF244321}">
                <p14:modId xmlns:p14="http://schemas.microsoft.com/office/powerpoint/2010/main" val="1156007272"/>
              </p:ext>
            </p:extLst>
          </p:nvPr>
        </p:nvGraphicFramePr>
        <p:xfrm>
          <a:off x="530578" y="2235200"/>
          <a:ext cx="11157185" cy="4008440"/>
        </p:xfrm>
        <a:graphic>
          <a:graphicData uri="http://schemas.openxmlformats.org/drawingml/2006/table">
            <a:tbl>
              <a:tblPr/>
              <a:tblGrid>
                <a:gridCol w="3255629">
                  <a:extLst>
                    <a:ext uri="{9D8B030D-6E8A-4147-A177-3AD203B41FA5}">
                      <a16:colId xmlns:a16="http://schemas.microsoft.com/office/drawing/2014/main" val="20000"/>
                    </a:ext>
                  </a:extLst>
                </a:gridCol>
                <a:gridCol w="5655376">
                  <a:extLst>
                    <a:ext uri="{9D8B030D-6E8A-4147-A177-3AD203B41FA5}">
                      <a16:colId xmlns:a16="http://schemas.microsoft.com/office/drawing/2014/main" val="20001"/>
                    </a:ext>
                  </a:extLst>
                </a:gridCol>
                <a:gridCol w="2246180">
                  <a:extLst>
                    <a:ext uri="{9D8B030D-6E8A-4147-A177-3AD203B41FA5}">
                      <a16:colId xmlns:a16="http://schemas.microsoft.com/office/drawing/2014/main" val="20002"/>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AAB/100</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G. Kim-Lee</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110</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ACC/131</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V. Morrison</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105</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AEG/120</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D. Goldman</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102</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bg1"/>
                          </a:solidFill>
                          <a:effectLst/>
                          <a:latin typeface="Arial" panose="020B0604020202020204" pitchFamily="34" charset="0"/>
                        </a:rPr>
                        <a:t>CIS/319</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A. Williams</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112</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LAW/101</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G. Johnson</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103</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9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ORG/501</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C. Bryan</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106</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PHD/108</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T. Baker</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116</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PHL/204</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panose="020B0604020202020204" pitchFamily="34" charset="0"/>
                        </a:rPr>
                        <a:t>A. Cooper</a:t>
                      </a:r>
                    </a:p>
                  </a:txBody>
                  <a:tcPr marL="18000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bg1"/>
                          </a:solidFill>
                          <a:effectLst/>
                          <a:latin typeface="Arial" panose="020B0604020202020204" pitchFamily="34" charset="0"/>
                        </a:rPr>
                        <a:t>108</a:t>
                      </a:r>
                    </a:p>
                  </a:txBody>
                  <a:tcPr marL="0" marR="0" marT="0" marB="0" anchor="ctr" horzOverflow="overflow">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187" name="Text Box 96"/>
          <p:cNvSpPr txBox="1">
            <a:spLocks noChangeArrowheads="1"/>
          </p:cNvSpPr>
          <p:nvPr/>
        </p:nvSpPr>
        <p:spPr bwMode="auto">
          <a:xfrm>
            <a:off x="8680406" y="763588"/>
            <a:ext cx="3211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800" b="1" dirty="0">
                <a:solidFill>
                  <a:schemeClr val="bg1"/>
                </a:solidFill>
              </a:rPr>
              <a:t>Today’s Schedule</a:t>
            </a:r>
          </a:p>
        </p:txBody>
      </p:sp>
      <p:sp>
        <p:nvSpPr>
          <p:cNvPr id="6188" name="Rectangle 500"/>
          <p:cNvSpPr>
            <a:spLocks noChangeArrowheads="1"/>
          </p:cNvSpPr>
          <p:nvPr/>
        </p:nvSpPr>
        <p:spPr bwMode="auto">
          <a:xfrm>
            <a:off x="9437511" y="1670051"/>
            <a:ext cx="2250251" cy="434975"/>
          </a:xfrm>
          <a:prstGeom prst="rect">
            <a:avLst/>
          </a:prstGeom>
          <a:solidFill>
            <a:srgbClr val="24496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200" b="1" dirty="0">
                <a:solidFill>
                  <a:schemeClr val="bg1"/>
                </a:solidFill>
              </a:rPr>
              <a:t>Room</a:t>
            </a:r>
          </a:p>
        </p:txBody>
      </p:sp>
      <p:sp>
        <p:nvSpPr>
          <p:cNvPr id="6189" name="Rectangle 501"/>
          <p:cNvSpPr>
            <a:spLocks noChangeArrowheads="1"/>
          </p:cNvSpPr>
          <p:nvPr/>
        </p:nvSpPr>
        <p:spPr bwMode="auto">
          <a:xfrm>
            <a:off x="3804238" y="1670051"/>
            <a:ext cx="5633273" cy="434975"/>
          </a:xfrm>
          <a:prstGeom prst="rect">
            <a:avLst/>
          </a:prstGeom>
          <a:solidFill>
            <a:srgbClr val="24496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46800" rIns="90000" b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200" b="1" dirty="0">
                <a:solidFill>
                  <a:schemeClr val="bg1"/>
                </a:solidFill>
              </a:rPr>
              <a:t>Instructor</a:t>
            </a:r>
          </a:p>
        </p:txBody>
      </p:sp>
      <p:sp>
        <p:nvSpPr>
          <p:cNvPr id="6190" name="Rectangle 502"/>
          <p:cNvSpPr>
            <a:spLocks noChangeArrowheads="1"/>
          </p:cNvSpPr>
          <p:nvPr/>
        </p:nvSpPr>
        <p:spPr bwMode="auto">
          <a:xfrm>
            <a:off x="530579" y="1670051"/>
            <a:ext cx="3273659" cy="434975"/>
          </a:xfrm>
          <a:prstGeom prst="rect">
            <a:avLst/>
          </a:prstGeom>
          <a:solidFill>
            <a:srgbClr val="24496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46800" rIns="90000" bIns="46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200" b="1">
                <a:solidFill>
                  <a:schemeClr val="bg1"/>
                </a:solidFill>
              </a:rPr>
              <a:t>Class</a:t>
            </a:r>
          </a:p>
        </p:txBody>
      </p:sp>
      <p:pic>
        <p:nvPicPr>
          <p:cNvPr id="6191" name="Picture 558" descr="Unbenan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48" y="331788"/>
            <a:ext cx="2557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212672" y="3572547"/>
            <a:ext cx="3048006" cy="2353652"/>
            <a:chOff x="6212672" y="3572547"/>
            <a:chExt cx="3048006" cy="235365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672" y="3572547"/>
              <a:ext cx="3048006" cy="2353652"/>
            </a:xfrm>
            <a:prstGeom prst="rect">
              <a:avLst/>
            </a:prstGeom>
          </p:spPr>
        </p:pic>
        <p:sp>
          <p:nvSpPr>
            <p:cNvPr id="12" name="TextBox 11"/>
            <p:cNvSpPr txBox="1"/>
            <p:nvPr/>
          </p:nvSpPr>
          <p:spPr>
            <a:xfrm>
              <a:off x="6488447" y="4004201"/>
              <a:ext cx="2496457" cy="1361911"/>
            </a:xfrm>
            <a:prstGeom prst="rect">
              <a:avLst/>
            </a:prstGeom>
            <a:noFill/>
          </p:spPr>
          <p:txBody>
            <a:bodyPr wrap="square" rtlCol="0">
              <a:spAutoFit/>
            </a:bodyPr>
            <a:lstStyle/>
            <a:p>
              <a:r>
                <a:rPr lang="en-US" dirty="0"/>
                <a:t>Update your schedule in real-time with </a:t>
              </a:r>
              <a:r>
                <a:rPr lang="en-US" u="sng" dirty="0">
                  <a:hlinkClick r:id="rId5"/>
                </a:rPr>
                <a:t>DataPoint</a:t>
              </a:r>
              <a:r>
                <a:rPr lang="en-US" dirty="0"/>
                <a:t> </a:t>
              </a:r>
            </a:p>
            <a:p>
              <a:endParaRPr lang="en-US" dirty="0"/>
            </a:p>
            <a:p>
              <a:r>
                <a:rPr lang="en-US" sz="1050" dirty="0"/>
                <a:t>You can remove this note</a:t>
              </a:r>
            </a:p>
          </p:txBody>
        </p:sp>
      </p:grpSp>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0" y="0"/>
            <a:ext cx="12192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5" name="Picture 1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121920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500401" y="950913"/>
            <a:ext cx="3370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rPr>
              <a:t>Upcoming Classes</a:t>
            </a:r>
          </a:p>
        </p:txBody>
      </p:sp>
      <p:sp>
        <p:nvSpPr>
          <p:cNvPr id="8197" name="Rectangle 11"/>
          <p:cNvSpPr>
            <a:spLocks noChangeArrowheads="1"/>
          </p:cNvSpPr>
          <p:nvPr/>
        </p:nvSpPr>
        <p:spPr bwMode="auto">
          <a:xfrm>
            <a:off x="443252" y="1739901"/>
            <a:ext cx="11244511" cy="360363"/>
          </a:xfrm>
          <a:prstGeom prst="rect">
            <a:avLst/>
          </a:prstGeom>
          <a:gradFill rotWithShape="1">
            <a:gsLst>
              <a:gs pos="0">
                <a:srgbClr val="336699"/>
              </a:gs>
              <a:gs pos="100000">
                <a:srgbClr val="6196CB">
                  <a:alpha val="0"/>
                </a:srgbClr>
              </a:gs>
            </a:gsLst>
            <a:lin ang="0" scaled="1"/>
          </a:gradFill>
          <a:ln w="9525">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dirty="0">
                <a:solidFill>
                  <a:schemeClr val="bg1"/>
                </a:solidFill>
              </a:rPr>
              <a:t>Space and Plasma Physics</a:t>
            </a:r>
          </a:p>
        </p:txBody>
      </p:sp>
      <p:sp>
        <p:nvSpPr>
          <p:cNvPr id="8198" name="Rectangle 75"/>
          <p:cNvSpPr>
            <a:spLocks noChangeArrowheads="1"/>
          </p:cNvSpPr>
          <p:nvPr/>
        </p:nvSpPr>
        <p:spPr bwMode="auto">
          <a:xfrm>
            <a:off x="443252" y="2136775"/>
            <a:ext cx="4905375"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Sunday, May 11, 2022</a:t>
            </a:r>
          </a:p>
        </p:txBody>
      </p:sp>
      <p:sp>
        <p:nvSpPr>
          <p:cNvPr id="8199" name="Rectangle 76"/>
          <p:cNvSpPr>
            <a:spLocks noChangeArrowheads="1"/>
          </p:cNvSpPr>
          <p:nvPr/>
        </p:nvSpPr>
        <p:spPr bwMode="auto">
          <a:xfrm>
            <a:off x="8375723" y="2136775"/>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09:00 AM</a:t>
            </a:r>
          </a:p>
        </p:txBody>
      </p:sp>
      <p:sp>
        <p:nvSpPr>
          <p:cNvPr id="8200" name="Rectangle 77"/>
          <p:cNvSpPr>
            <a:spLocks noChangeArrowheads="1"/>
          </p:cNvSpPr>
          <p:nvPr/>
        </p:nvSpPr>
        <p:spPr bwMode="auto">
          <a:xfrm>
            <a:off x="10061648" y="2136775"/>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10:00 AM</a:t>
            </a:r>
          </a:p>
        </p:txBody>
      </p:sp>
      <p:sp>
        <p:nvSpPr>
          <p:cNvPr id="8201" name="Rectangle 89"/>
          <p:cNvSpPr>
            <a:spLocks noChangeArrowheads="1"/>
          </p:cNvSpPr>
          <p:nvPr/>
        </p:nvSpPr>
        <p:spPr bwMode="auto">
          <a:xfrm>
            <a:off x="443252" y="2711451"/>
            <a:ext cx="11244511" cy="360363"/>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dirty="0">
                <a:solidFill>
                  <a:schemeClr val="bg1"/>
                </a:solidFill>
              </a:rPr>
              <a:t>AMO Physics</a:t>
            </a:r>
          </a:p>
        </p:txBody>
      </p:sp>
      <p:sp>
        <p:nvSpPr>
          <p:cNvPr id="8202" name="Rectangle 90"/>
          <p:cNvSpPr>
            <a:spLocks noChangeArrowheads="1"/>
          </p:cNvSpPr>
          <p:nvPr/>
        </p:nvSpPr>
        <p:spPr bwMode="auto">
          <a:xfrm>
            <a:off x="443252" y="3106738"/>
            <a:ext cx="4905375"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Sunday, May 11, 2022</a:t>
            </a:r>
          </a:p>
        </p:txBody>
      </p:sp>
      <p:sp>
        <p:nvSpPr>
          <p:cNvPr id="8203" name="Rectangle 91"/>
          <p:cNvSpPr>
            <a:spLocks noChangeArrowheads="1"/>
          </p:cNvSpPr>
          <p:nvPr/>
        </p:nvSpPr>
        <p:spPr bwMode="auto">
          <a:xfrm>
            <a:off x="8375723" y="310673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t>09:00 AM</a:t>
            </a:r>
          </a:p>
        </p:txBody>
      </p:sp>
      <p:sp>
        <p:nvSpPr>
          <p:cNvPr id="8204" name="Rectangle 92"/>
          <p:cNvSpPr>
            <a:spLocks noChangeArrowheads="1"/>
          </p:cNvSpPr>
          <p:nvPr/>
        </p:nvSpPr>
        <p:spPr bwMode="auto">
          <a:xfrm>
            <a:off x="10061648" y="310673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t>10:30 AM</a:t>
            </a:r>
          </a:p>
        </p:txBody>
      </p:sp>
      <p:sp>
        <p:nvSpPr>
          <p:cNvPr id="8206" name="Rectangle 95"/>
          <p:cNvSpPr>
            <a:spLocks noChangeArrowheads="1"/>
          </p:cNvSpPr>
          <p:nvPr/>
        </p:nvSpPr>
        <p:spPr bwMode="auto">
          <a:xfrm>
            <a:off x="443252" y="4078288"/>
            <a:ext cx="4905375"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Sunday, May 11, 2022</a:t>
            </a:r>
          </a:p>
        </p:txBody>
      </p:sp>
      <p:sp>
        <p:nvSpPr>
          <p:cNvPr id="8207" name="Rectangle 96"/>
          <p:cNvSpPr>
            <a:spLocks noChangeArrowheads="1"/>
          </p:cNvSpPr>
          <p:nvPr/>
        </p:nvSpPr>
        <p:spPr bwMode="auto">
          <a:xfrm>
            <a:off x="8375723" y="407828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t>09:00 AM</a:t>
            </a:r>
          </a:p>
        </p:txBody>
      </p:sp>
      <p:sp>
        <p:nvSpPr>
          <p:cNvPr id="8208" name="Rectangle 97"/>
          <p:cNvSpPr>
            <a:spLocks noChangeArrowheads="1"/>
          </p:cNvSpPr>
          <p:nvPr/>
        </p:nvSpPr>
        <p:spPr bwMode="auto">
          <a:xfrm>
            <a:off x="10061648" y="407828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11:00 AM</a:t>
            </a:r>
          </a:p>
        </p:txBody>
      </p:sp>
      <p:sp>
        <p:nvSpPr>
          <p:cNvPr id="8209" name="Rectangle 99"/>
          <p:cNvSpPr>
            <a:spLocks noChangeArrowheads="1"/>
          </p:cNvSpPr>
          <p:nvPr/>
        </p:nvSpPr>
        <p:spPr bwMode="auto">
          <a:xfrm>
            <a:off x="443252" y="4652963"/>
            <a:ext cx="11244511" cy="360362"/>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a:solidFill>
                  <a:schemeClr val="bg1"/>
                </a:solidFill>
              </a:rPr>
              <a:t>Medical Physics</a:t>
            </a:r>
          </a:p>
        </p:txBody>
      </p:sp>
      <p:sp>
        <p:nvSpPr>
          <p:cNvPr id="8210" name="Rectangle 100"/>
          <p:cNvSpPr>
            <a:spLocks noChangeArrowheads="1"/>
          </p:cNvSpPr>
          <p:nvPr/>
        </p:nvSpPr>
        <p:spPr bwMode="auto">
          <a:xfrm>
            <a:off x="443252" y="5049838"/>
            <a:ext cx="4905375"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dirty="0"/>
              <a:t>Sunday, May 11, 2022</a:t>
            </a:r>
          </a:p>
        </p:txBody>
      </p:sp>
      <p:sp>
        <p:nvSpPr>
          <p:cNvPr id="8211" name="Rectangle 101"/>
          <p:cNvSpPr>
            <a:spLocks noChangeArrowheads="1"/>
          </p:cNvSpPr>
          <p:nvPr/>
        </p:nvSpPr>
        <p:spPr bwMode="auto">
          <a:xfrm>
            <a:off x="8375723" y="504983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t>01:30 PM</a:t>
            </a:r>
          </a:p>
        </p:txBody>
      </p:sp>
      <p:sp>
        <p:nvSpPr>
          <p:cNvPr id="8212" name="Rectangle 102"/>
          <p:cNvSpPr>
            <a:spLocks noChangeArrowheads="1"/>
          </p:cNvSpPr>
          <p:nvPr/>
        </p:nvSpPr>
        <p:spPr bwMode="auto">
          <a:xfrm>
            <a:off x="10061648" y="5049838"/>
            <a:ext cx="1620837" cy="355600"/>
          </a:xfrm>
          <a:prstGeom prst="rect">
            <a:avLst/>
          </a:prstGeom>
          <a:noFill/>
          <a:ln>
            <a:noFill/>
          </a:ln>
          <a:effectLst/>
          <a:extLst>
            <a:ext uri="{909E8E84-426E-40DD-AFC4-6F175D3DCCD1}">
              <a14:hiddenFill xmlns:a14="http://schemas.microsoft.com/office/drawing/2010/main">
                <a:solidFill>
                  <a:srgbClr val="336699">
                    <a:alpha val="50195"/>
                  </a:srgbClr>
                </a:solidFill>
              </a14:hiddenFill>
            </a:ext>
            <a:ext uri="{91240B29-F687-4F45-9708-019B960494DF}">
              <a14:hiddenLine xmlns:a14="http://schemas.microsoft.com/office/drawing/2010/main" w="9525">
                <a:solidFill>
                  <a:srgbClr val="6196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a:t>04:00 PM</a:t>
            </a:r>
          </a:p>
        </p:txBody>
      </p:sp>
      <p:sp>
        <p:nvSpPr>
          <p:cNvPr id="8213" name="Text Box 170"/>
          <p:cNvSpPr txBox="1">
            <a:spLocks noChangeArrowheads="1"/>
          </p:cNvSpPr>
          <p:nvPr/>
        </p:nvSpPr>
        <p:spPr bwMode="auto">
          <a:xfrm>
            <a:off x="10707703" y="1735138"/>
            <a:ext cx="9672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800" b="1" dirty="0">
                <a:solidFill>
                  <a:srgbClr val="FF9900"/>
                </a:solidFill>
              </a:rPr>
              <a:t>TODAY</a:t>
            </a:r>
            <a:endParaRPr lang="en-US" altLang="en-US" sz="1800" b="1" dirty="0">
              <a:solidFill>
                <a:srgbClr val="FF9900"/>
              </a:solidFill>
            </a:endParaRPr>
          </a:p>
        </p:txBody>
      </p:sp>
      <p:pic>
        <p:nvPicPr>
          <p:cNvPr id="8214" name="Picture 171" descr="Unbenann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8593" y="1012826"/>
            <a:ext cx="1981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 Box 176"/>
          <p:cNvSpPr txBox="1">
            <a:spLocks noChangeArrowheads="1"/>
          </p:cNvSpPr>
          <p:nvPr/>
        </p:nvSpPr>
        <p:spPr bwMode="auto">
          <a:xfrm>
            <a:off x="2012950" y="6342063"/>
            <a:ext cx="83264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chemeClr val="bg1"/>
                </a:solidFill>
              </a:rPr>
              <a:t>* Make sure you have entries for today in your database (table TableUpcomingClasses) as this data is filtered.</a:t>
            </a:r>
          </a:p>
        </p:txBody>
      </p:sp>
      <p:sp>
        <p:nvSpPr>
          <p:cNvPr id="26" name="Rectangle 89"/>
          <p:cNvSpPr>
            <a:spLocks noChangeArrowheads="1"/>
          </p:cNvSpPr>
          <p:nvPr/>
        </p:nvSpPr>
        <p:spPr bwMode="auto">
          <a:xfrm>
            <a:off x="443252" y="3587926"/>
            <a:ext cx="11244511" cy="360363"/>
          </a:xfrm>
          <a:prstGeom prst="rect">
            <a:avLst/>
          </a:prstGeom>
          <a:gradFill rotWithShape="1">
            <a:gsLst>
              <a:gs pos="0">
                <a:srgbClr val="336699"/>
              </a:gs>
              <a:gs pos="100000">
                <a:srgbClr val="6196CB">
                  <a:alpha val="0"/>
                </a:srgbClr>
              </a:gs>
            </a:gsLst>
            <a:lin ang="0" scaled="1"/>
          </a:gradFill>
          <a:ln w="9525" algn="ctr">
            <a:solidFill>
              <a:srgbClr val="6196C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8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000" b="1" dirty="0">
                <a:solidFill>
                  <a:schemeClr val="bg1"/>
                </a:solidFill>
              </a:rPr>
              <a:t>Astronomy and Astrophysics</a:t>
            </a:r>
          </a:p>
        </p:txBody>
      </p:sp>
      <p:grpSp>
        <p:nvGrpSpPr>
          <p:cNvPr id="2" name="Group 1"/>
          <p:cNvGrpSpPr/>
          <p:nvPr/>
        </p:nvGrpSpPr>
        <p:grpSpPr>
          <a:xfrm>
            <a:off x="4896713" y="3498056"/>
            <a:ext cx="3048006" cy="2353652"/>
            <a:chOff x="5957879" y="3498056"/>
            <a:chExt cx="3048006" cy="2353652"/>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879" y="3498056"/>
              <a:ext cx="3048006" cy="2353652"/>
            </a:xfrm>
            <a:prstGeom prst="rect">
              <a:avLst/>
            </a:prstGeom>
          </p:spPr>
        </p:pic>
        <p:sp>
          <p:nvSpPr>
            <p:cNvPr id="25" name="TextBox 24"/>
            <p:cNvSpPr txBox="1"/>
            <p:nvPr/>
          </p:nvSpPr>
          <p:spPr>
            <a:xfrm>
              <a:off x="6233654" y="3929710"/>
              <a:ext cx="2496457" cy="1361911"/>
            </a:xfrm>
            <a:prstGeom prst="rect">
              <a:avLst/>
            </a:prstGeom>
            <a:noFill/>
          </p:spPr>
          <p:txBody>
            <a:bodyPr wrap="square" rtlCol="0">
              <a:spAutoFit/>
            </a:bodyPr>
            <a:lstStyle/>
            <a:p>
              <a:r>
                <a:rPr lang="en-US" dirty="0"/>
                <a:t>Update your schedule in real-time with </a:t>
              </a:r>
              <a:r>
                <a:rPr lang="en-US" u="sng" dirty="0">
                  <a:hlinkClick r:id="rId6"/>
                </a:rPr>
                <a:t>DataPoint</a:t>
              </a:r>
              <a:r>
                <a:rPr lang="en-US" dirty="0"/>
                <a:t> </a:t>
              </a:r>
            </a:p>
            <a:p>
              <a:endParaRPr lang="en-US" dirty="0"/>
            </a:p>
            <a:p>
              <a:r>
                <a:rPr lang="en-US" sz="1050" dirty="0"/>
                <a:t>You can remove this note</a:t>
              </a:r>
            </a:p>
          </p:txBody>
        </p:sp>
      </p:grpSp>
    </p:spTree>
  </p:cSld>
  <p:clrMapOvr>
    <a:masterClrMapping/>
  </p:clrMapOvr>
  <p:transition advTm="5000"/>
</p:sld>
</file>

<file path=ppt/theme/theme1.xml><?xml version="1.0" encoding="utf-8"?>
<a:theme xmlns:a="http://schemas.openxmlformats.org/drawingml/2006/main" name="Standard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554</Words>
  <Application>Microsoft Office PowerPoint</Application>
  <PresentationFormat>Widescreen</PresentationFormat>
  <Paragraphs>153</Paragraphs>
  <Slides>11</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Segoe UI</vt:lpstr>
      <vt:lpstr>Segoe UI Semilight</vt:lpstr>
      <vt:lpstr>Symbol</vt:lpstr>
      <vt:lpstr>Wingdings</vt:lpstr>
      <vt:lpstr>Standarddesign</vt:lpstr>
      <vt:lpstr>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template</dc:title>
  <dc:creator>PresentationPoint</dc:creator>
  <cp:lastModifiedBy>Presentation Point</cp:lastModifiedBy>
  <cp:revision>81</cp:revision>
  <dcterms:created xsi:type="dcterms:W3CDTF">2006-02-18T14:29:32Z</dcterms:created>
  <dcterms:modified xsi:type="dcterms:W3CDTF">2021-11-27T20:43:32Z</dcterms:modified>
</cp:coreProperties>
</file>