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6"/>
  </p:notesMasterIdLst>
  <p:sldIdLst>
    <p:sldId id="264" r:id="rId3"/>
    <p:sldId id="265" r:id="rId4"/>
    <p:sldId id="266" r:id="rId5"/>
    <p:sldId id="267" r:id="rId6"/>
    <p:sldId id="268" r:id="rId7"/>
    <p:sldId id="269" r:id="rId8"/>
    <p:sldId id="256" r:id="rId9"/>
    <p:sldId id="257" r:id="rId10"/>
    <p:sldId id="258" r:id="rId11"/>
    <p:sldId id="260" r:id="rId12"/>
    <p:sldId id="259" r:id="rId13"/>
    <p:sldId id="261" r:id="rId14"/>
    <p:sldId id="263" r:id="rId15"/>
  </p:sldIdLst>
  <p:sldSz cx="12190413" cy="6858000"/>
  <p:notesSz cx="6669088" cy="9926638"/>
  <p:custDataLst>
    <p:tags r:id="rId1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8C8C8"/>
    <a:srgbClr val="D7D7D7"/>
    <a:srgbClr val="E6E6E6"/>
    <a:srgbClr val="C0C0C0"/>
    <a:srgbClr val="AFAFAF"/>
    <a:srgbClr val="969696"/>
    <a:srgbClr val="7D7D7D"/>
    <a:srgbClr val="64646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8818" autoAdjust="0"/>
  </p:normalViewPr>
  <p:slideViewPr>
    <p:cSldViewPr snapToGrid="0" snapToObjects="1" showGuides="1">
      <p:cViewPr varScale="1">
        <p:scale>
          <a:sx n="124" d="100"/>
          <a:sy n="124" d="100"/>
        </p:scale>
        <p:origin x="648" y="102"/>
      </p:cViewPr>
      <p:guideLst>
        <p:guide orient="horz"/>
        <p:guide/>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6" d="100"/>
          <a:sy n="86" d="100"/>
        </p:scale>
        <p:origin x="-225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10.02.2017</a:t>
            </a:fld>
            <a:endParaRPr lang="de-DE"/>
          </a:p>
        </p:txBody>
      </p:sp>
      <p:sp>
        <p:nvSpPr>
          <p:cNvPr id="4" name="Folienbildplatzhalter 3"/>
          <p:cNvSpPr>
            <a:spLocks noGrp="1" noRot="1" noChangeAspect="1"/>
          </p:cNvSpPr>
          <p:nvPr>
            <p:ph type="sldImg" idx="2"/>
          </p:nvPr>
        </p:nvSpPr>
        <p:spPr>
          <a:xfrm>
            <a:off x="25400" y="744538"/>
            <a:ext cx="661828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a:t>
            </a:fld>
            <a:endParaRPr lang="de-DE"/>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13</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13</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804554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0"/>
            <a:ext cx="12190413" cy="3886200"/>
          </a:xfrm>
          <a:prstGeom prst="rect">
            <a:avLst/>
          </a:prstGeom>
          <a:gradFill flip="none" rotWithShape="1">
            <a:gsLst>
              <a:gs pos="42000">
                <a:srgbClr val="4D4D4D"/>
              </a:gs>
              <a:gs pos="100000">
                <a:srgbClr val="000000"/>
              </a:gs>
            </a:gsLst>
            <a:lin ang="16200000" scaled="1"/>
            <a:tileRect/>
          </a:gradFill>
          <a:ln w="9525">
            <a:noFill/>
            <a:miter lim="800000"/>
            <a:headEnd/>
            <a:tailEnd/>
          </a:ln>
        </p:spPr>
        <p:txBody>
          <a:bodyPr wrap="none" anchor="ctr"/>
          <a:lstStyle/>
          <a:p>
            <a:pPr marL="0" algn="ctr" defTabSz="914400" rtl="0" eaLnBrk="1" latinLnBrk="0" hangingPunct="1"/>
            <a:endParaRPr lang="de-DE" sz="8000" kern="1200" dirty="0">
              <a:solidFill>
                <a:schemeClr val="bg1"/>
              </a:solidFill>
              <a:latin typeface="+mn-lt"/>
              <a:ea typeface="+mn-ea"/>
              <a:cs typeface="+mn-cs"/>
            </a:endParaRPr>
          </a:p>
        </p:txBody>
      </p:sp>
      <p:sp>
        <p:nvSpPr>
          <p:cNvPr id="2" name="Titel 1"/>
          <p:cNvSpPr>
            <a:spLocks noGrp="1"/>
          </p:cNvSpPr>
          <p:nvPr>
            <p:ph type="ctrTitle"/>
          </p:nvPr>
        </p:nvSpPr>
        <p:spPr>
          <a:xfrm>
            <a:off x="323847" y="1998133"/>
            <a:ext cx="9360000" cy="1416050"/>
          </a:xfrm>
        </p:spPr>
        <p:txBody>
          <a:bodyPr>
            <a:noAutofit/>
          </a:bodyPr>
          <a:lstStyle>
            <a:lvl1pPr>
              <a:defRPr sz="4800">
                <a:solidFill>
                  <a:schemeClr val="bg1"/>
                </a:solidFill>
              </a:defRPr>
            </a:lvl1pPr>
          </a:lstStyle>
          <a:p>
            <a:r>
              <a:rPr lang="en-US" dirty="0"/>
              <a:t>Click to edit Master title style</a:t>
            </a:r>
            <a:endParaRPr lang="de-DE" dirty="0"/>
          </a:p>
        </p:txBody>
      </p:sp>
      <p:sp>
        <p:nvSpPr>
          <p:cNvPr id="3" name="Untertitel 2"/>
          <p:cNvSpPr>
            <a:spLocks noGrp="1"/>
          </p:cNvSpPr>
          <p:nvPr>
            <p:ph type="subTitle" idx="1"/>
          </p:nvPr>
        </p:nvSpPr>
        <p:spPr>
          <a:xfrm>
            <a:off x="323847" y="4037202"/>
            <a:ext cx="9360000" cy="1271398"/>
          </a:xfrm>
        </p:spPr>
        <p:txBody>
          <a:bodyPr>
            <a:no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umsplatzhalter 7"/>
          <p:cNvSpPr>
            <a:spLocks noGrp="1"/>
          </p:cNvSpPr>
          <p:nvPr>
            <p:ph type="dt" sz="half" idx="10"/>
          </p:nvPr>
        </p:nvSpPr>
        <p:spPr>
          <a:xfrm>
            <a:off x="323847" y="6356350"/>
            <a:ext cx="2134800" cy="360000"/>
          </a:xfrm>
        </p:spPr>
        <p:txBody>
          <a:bodyPr/>
          <a:lstStyle/>
          <a:p>
            <a:fld id="{E373F149-83C4-4179-9681-702531CCFDAC}" type="datetimeFigureOut">
              <a:rPr lang="de-DE" smtClean="0"/>
              <a:pPr/>
              <a:t>10.02.2017</a:t>
            </a:fld>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0" y="238542"/>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3999" y="854994"/>
            <a:ext cx="11541600" cy="336244"/>
          </a:xfrm>
        </p:spPr>
        <p:txBody>
          <a:bodyPr lIns="0" tIns="0" rIns="0" bIns="0" anchor="t" anchorCtr="0">
            <a:noAutofit/>
          </a:bodyPr>
          <a:lstStyle>
            <a:lvl1pPr marL="0" indent="0">
              <a:buNone/>
              <a:defRPr sz="2000"/>
            </a:lvl1pPr>
          </a:lstStyle>
          <a:p>
            <a:pPr lvl="0"/>
            <a:r>
              <a:rPr lang="en-US" dirty="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pPr/>
              <a:t>10.02.2017</a:t>
            </a:fld>
            <a:endParaRPr lang="de-DE" dirty="0"/>
          </a:p>
        </p:txBody>
      </p:sp>
      <p:sp>
        <p:nvSpPr>
          <p:cNvPr id="12" name="Fußzeilenplatzhalter 11"/>
          <p:cNvSpPr>
            <a:spLocks noGrp="1"/>
          </p:cNvSpPr>
          <p:nvPr>
            <p:ph type="ftr" sz="quarter" idx="15"/>
          </p:nvPr>
        </p:nvSpPr>
        <p:spPr/>
        <p:txBody>
          <a:bodyPr/>
          <a:lstStyle/>
          <a:p>
            <a:endParaRPr lang="de-DE" dirty="0"/>
          </a:p>
        </p:txBody>
      </p:sp>
      <p:sp>
        <p:nvSpPr>
          <p:cNvPr id="13" name="Foliennummernplatzhalter 12"/>
          <p:cNvSpPr>
            <a:spLocks noGrp="1"/>
          </p:cNvSpPr>
          <p:nvPr>
            <p:ph type="sldNum" sz="quarter" idx="16"/>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pPr/>
              <a:t>10.02.2017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115320333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124580006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0412"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3" name="Textplatzhalter 2"/>
          <p:cNvSpPr>
            <a:spLocks noGrp="1"/>
          </p:cNvSpPr>
          <p:nvPr>
            <p:ph type="body" idx="1"/>
          </p:nvPr>
        </p:nvSpPr>
        <p:spPr>
          <a:xfrm>
            <a:off x="323847" y="1554957"/>
            <a:ext cx="11542714"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10.02.2017</a:t>
            </a:fld>
            <a:endParaRPr lang="de-DE" dirty="0"/>
          </a:p>
        </p:txBody>
      </p:sp>
      <p:sp>
        <p:nvSpPr>
          <p:cNvPr id="5" name="Fußzeilenplatzhalter 4"/>
          <p:cNvSpPr>
            <a:spLocks noGrp="1"/>
          </p:cNvSpPr>
          <p:nvPr>
            <p:ph type="ftr" sz="quarter" idx="3"/>
          </p:nvPr>
        </p:nvSpPr>
        <p:spPr>
          <a:xfrm>
            <a:off x="2458648"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2/10/2017</a:t>
            </a:fld>
            <a:endParaRPr lang="en-US"/>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4254435820"/>
      </p:ext>
    </p:extLst>
  </p:cSld>
  <p:clrMap bg1="lt1" tx1="dk1" bg2="lt2" tx2="dk2" accent1="accent1" accent2="accent2" accent3="accent3" accent4="accent4" accent5="accent5" accent6="accent6" hlink="hlink" folHlink="folHlink"/>
  <p:sldLayoutIdLst>
    <p:sldLayoutId id="2147483657" r:id="rId1"/>
    <p:sldLayoutId id="2147483658" r:id="rId2"/>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www.presentationpoint.com/software/datapoin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presentationpoint.com/software/datapoint/"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presentationpoint.com/software/datapoint/"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8.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www.presentationpoint.com/software/datapoi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presentationpoint.com/software/datapoint/"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hyperlink" Target="http://www.presentationpoint.com/software/datapoint/"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1" y="447"/>
            <a:ext cx="12190413" cy="6857108"/>
          </a:xfrm>
          <a:prstGeom prst="rect">
            <a:avLst/>
          </a:prstGeom>
        </p:spPr>
      </p:pic>
      <p:sp>
        <p:nvSpPr>
          <p:cNvPr id="5" name="Rectangle 4">
            <a:hlinkClick r:id="rId3"/>
          </p:cNvPr>
          <p:cNvSpPr/>
          <p:nvPr/>
        </p:nvSpPr>
        <p:spPr>
          <a:xfrm>
            <a:off x="-1" y="447"/>
            <a:ext cx="12190413" cy="6857108"/>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6" name="Rectangle 5">
            <a:hlinkClick r:id="rId3"/>
          </p:cNvPr>
          <p:cNvSpPr/>
          <p:nvPr/>
        </p:nvSpPr>
        <p:spPr>
          <a:xfrm>
            <a:off x="145515" y="1736450"/>
            <a:ext cx="7498889" cy="2308023"/>
          </a:xfrm>
          <a:prstGeom prst="rect">
            <a:avLst/>
          </a:prstGeom>
        </p:spPr>
        <p:txBody>
          <a:bodyPr wrap="square">
            <a:spAutoFit/>
          </a:bodyPr>
          <a:lstStyle/>
          <a:p>
            <a:pPr defTabSz="914309"/>
            <a:r>
              <a:rPr lang="en-US" sz="4800" dirty="0">
                <a:solidFill>
                  <a:prstClr val="white"/>
                </a:solidFill>
                <a:latin typeface="Segoe UI" panose="020B0502040204020203" pitchFamily="34" charset="0"/>
                <a:cs typeface="Segoe UI" panose="020B0502040204020203" pitchFamily="34" charset="0"/>
              </a:rPr>
              <a:t>PowerPoint Templates provided by </a:t>
            </a:r>
            <a:r>
              <a:rPr lang="en-US" sz="4800" b="1" dirty="0">
                <a:solidFill>
                  <a:prstClr val="white"/>
                </a:solidFill>
                <a:latin typeface="Segoe UI" panose="020B0502040204020203" pitchFamily="34" charset="0"/>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95" y="270286"/>
            <a:ext cx="2380940" cy="285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5514" y="6302001"/>
            <a:ext cx="11870749" cy="369284"/>
          </a:xfrm>
          <a:prstGeom prst="rect">
            <a:avLst/>
          </a:prstGeom>
        </p:spPr>
        <p:txBody>
          <a:bodyPr wrap="square">
            <a:spAutoFit/>
          </a:bodyPr>
          <a:lstStyle/>
          <a:p>
            <a:pPr defTabSz="914309"/>
            <a:r>
              <a:rPr lang="en-US" dirty="0">
                <a:solidFill>
                  <a:prstClr val="white"/>
                </a:solidFill>
                <a:latin typeface="Segoe UI" panose="020B0502040204020203" pitchFamily="34" charset="0"/>
                <a:cs typeface="Segoe UI" panose="020B0502040204020203" pitchFamily="34" charset="0"/>
              </a:rPr>
              <a:t>www.PresentationPoint.com</a:t>
            </a:r>
          </a:p>
        </p:txBody>
      </p:sp>
      <p:sp>
        <p:nvSpPr>
          <p:cNvPr id="7" name="Rectangle 6"/>
          <p:cNvSpPr/>
          <p:nvPr/>
        </p:nvSpPr>
        <p:spPr>
          <a:xfrm>
            <a:off x="145515" y="4044473"/>
            <a:ext cx="6725730" cy="1077078"/>
          </a:xfrm>
          <a:prstGeom prst="rect">
            <a:avLst/>
          </a:prstGeom>
        </p:spPr>
        <p:txBody>
          <a:bodyPr wrap="square">
            <a:spAutoFit/>
          </a:bodyPr>
          <a:lstStyle/>
          <a:p>
            <a:pPr defTabSz="914309"/>
            <a:r>
              <a:rPr lang="en-US" sz="3200" dirty="0">
                <a:solidFill>
                  <a:prstClr val="white"/>
                </a:solidFill>
                <a:latin typeface="Segoe UI Semilight" panose="020B0402040204020203" pitchFamily="34" charset="0"/>
                <a:cs typeface="Segoe UI Semilight" panose="020B0402040204020203" pitchFamily="34" charset="0"/>
              </a:rPr>
              <a:t>Software solutions for digital signage and data driven presentations</a:t>
            </a:r>
            <a:endParaRPr lang="en-US" sz="3200" b="1" dirty="0">
              <a:solidFill>
                <a:prstClr val="white"/>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20435528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5" name="Gruppieren 4"/>
          <p:cNvGrpSpPr/>
          <p:nvPr/>
        </p:nvGrpSpPr>
        <p:grpSpPr>
          <a:xfrm>
            <a:off x="4852988" y="1595991"/>
            <a:ext cx="2501900" cy="2162176"/>
            <a:chOff x="4852988" y="1343818"/>
            <a:chExt cx="2501900" cy="2162176"/>
          </a:xfrm>
          <a:solidFill>
            <a:schemeClr val="tx1">
              <a:lumMod val="75000"/>
              <a:lumOff val="25000"/>
            </a:schemeClr>
          </a:solidFill>
          <a:effectLst>
            <a:glow rad="101600">
              <a:schemeClr val="bg1">
                <a:alpha val="40000"/>
              </a:schemeClr>
            </a:glow>
          </a:effectLst>
        </p:grpSpPr>
        <p:sp>
          <p:nvSpPr>
            <p:cNvPr id="21" name="Freeform 21"/>
            <p:cNvSpPr>
              <a:spLocks/>
            </p:cNvSpPr>
            <p:nvPr/>
          </p:nvSpPr>
          <p:spPr bwMode="auto">
            <a:xfrm>
              <a:off x="7156450" y="2593181"/>
              <a:ext cx="198438" cy="31750"/>
            </a:xfrm>
            <a:custGeom>
              <a:avLst/>
              <a:gdLst>
                <a:gd name="T0" fmla="*/ 68 w 68"/>
                <a:gd name="T1" fmla="*/ 5 h 11"/>
                <a:gd name="T2" fmla="*/ 62 w 68"/>
                <a:gd name="T3" fmla="*/ 11 h 11"/>
                <a:gd name="T4" fmla="*/ 6 w 68"/>
                <a:gd name="T5" fmla="*/ 11 h 11"/>
                <a:gd name="T6" fmla="*/ 0 w 68"/>
                <a:gd name="T7" fmla="*/ 5 h 11"/>
                <a:gd name="T8" fmla="*/ 0 w 68"/>
                <a:gd name="T9" fmla="*/ 5 h 11"/>
                <a:gd name="T10" fmla="*/ 6 w 68"/>
                <a:gd name="T11" fmla="*/ 0 h 11"/>
                <a:gd name="T12" fmla="*/ 62 w 68"/>
                <a:gd name="T13" fmla="*/ 0 h 11"/>
                <a:gd name="T14" fmla="*/ 68 w 68"/>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1">
                  <a:moveTo>
                    <a:pt x="68" y="5"/>
                  </a:moveTo>
                  <a:cubicBezTo>
                    <a:pt x="68" y="8"/>
                    <a:pt x="65" y="11"/>
                    <a:pt x="62" y="11"/>
                  </a:cubicBezTo>
                  <a:cubicBezTo>
                    <a:pt x="6" y="11"/>
                    <a:pt x="6" y="11"/>
                    <a:pt x="6" y="11"/>
                  </a:cubicBezTo>
                  <a:cubicBezTo>
                    <a:pt x="3" y="11"/>
                    <a:pt x="0" y="8"/>
                    <a:pt x="0" y="5"/>
                  </a:cubicBezTo>
                  <a:cubicBezTo>
                    <a:pt x="0" y="5"/>
                    <a:pt x="0" y="5"/>
                    <a:pt x="0" y="5"/>
                  </a:cubicBezTo>
                  <a:cubicBezTo>
                    <a:pt x="0" y="2"/>
                    <a:pt x="3" y="0"/>
                    <a:pt x="6" y="0"/>
                  </a:cubicBezTo>
                  <a:cubicBezTo>
                    <a:pt x="62" y="0"/>
                    <a:pt x="62" y="0"/>
                    <a:pt x="62" y="0"/>
                  </a:cubicBezTo>
                  <a:cubicBezTo>
                    <a:pt x="65" y="0"/>
                    <a:pt x="68" y="2"/>
                    <a:pt x="6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4852988" y="2593181"/>
              <a:ext cx="196850" cy="31750"/>
            </a:xfrm>
            <a:custGeom>
              <a:avLst/>
              <a:gdLst>
                <a:gd name="T0" fmla="*/ 68 w 68"/>
                <a:gd name="T1" fmla="*/ 5 h 11"/>
                <a:gd name="T2" fmla="*/ 62 w 68"/>
                <a:gd name="T3" fmla="*/ 11 h 11"/>
                <a:gd name="T4" fmla="*/ 5 w 68"/>
                <a:gd name="T5" fmla="*/ 11 h 11"/>
                <a:gd name="T6" fmla="*/ 0 w 68"/>
                <a:gd name="T7" fmla="*/ 5 h 11"/>
                <a:gd name="T8" fmla="*/ 0 w 68"/>
                <a:gd name="T9" fmla="*/ 5 h 11"/>
                <a:gd name="T10" fmla="*/ 5 w 68"/>
                <a:gd name="T11" fmla="*/ 0 h 11"/>
                <a:gd name="T12" fmla="*/ 62 w 68"/>
                <a:gd name="T13" fmla="*/ 0 h 11"/>
                <a:gd name="T14" fmla="*/ 68 w 68"/>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1">
                  <a:moveTo>
                    <a:pt x="68" y="5"/>
                  </a:moveTo>
                  <a:cubicBezTo>
                    <a:pt x="68" y="8"/>
                    <a:pt x="65" y="11"/>
                    <a:pt x="62" y="11"/>
                  </a:cubicBezTo>
                  <a:cubicBezTo>
                    <a:pt x="5" y="11"/>
                    <a:pt x="5" y="11"/>
                    <a:pt x="5" y="11"/>
                  </a:cubicBezTo>
                  <a:cubicBezTo>
                    <a:pt x="2" y="11"/>
                    <a:pt x="0" y="8"/>
                    <a:pt x="0" y="5"/>
                  </a:cubicBezTo>
                  <a:cubicBezTo>
                    <a:pt x="0" y="5"/>
                    <a:pt x="0" y="5"/>
                    <a:pt x="0" y="5"/>
                  </a:cubicBezTo>
                  <a:cubicBezTo>
                    <a:pt x="0" y="2"/>
                    <a:pt x="2" y="0"/>
                    <a:pt x="5" y="0"/>
                  </a:cubicBezTo>
                  <a:cubicBezTo>
                    <a:pt x="62" y="0"/>
                    <a:pt x="62" y="0"/>
                    <a:pt x="62" y="0"/>
                  </a:cubicBezTo>
                  <a:cubicBezTo>
                    <a:pt x="65" y="0"/>
                    <a:pt x="68" y="2"/>
                    <a:pt x="6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6078538" y="1343818"/>
              <a:ext cx="31750" cy="196850"/>
            </a:xfrm>
            <a:custGeom>
              <a:avLst/>
              <a:gdLst>
                <a:gd name="T0" fmla="*/ 6 w 11"/>
                <a:gd name="T1" fmla="*/ 68 h 68"/>
                <a:gd name="T2" fmla="*/ 0 w 11"/>
                <a:gd name="T3" fmla="*/ 62 h 68"/>
                <a:gd name="T4" fmla="*/ 0 w 11"/>
                <a:gd name="T5" fmla="*/ 5 h 68"/>
                <a:gd name="T6" fmla="*/ 6 w 11"/>
                <a:gd name="T7" fmla="*/ 0 h 68"/>
                <a:gd name="T8" fmla="*/ 6 w 11"/>
                <a:gd name="T9" fmla="*/ 0 h 68"/>
                <a:gd name="T10" fmla="*/ 11 w 11"/>
                <a:gd name="T11" fmla="*/ 5 h 68"/>
                <a:gd name="T12" fmla="*/ 11 w 11"/>
                <a:gd name="T13" fmla="*/ 62 h 68"/>
                <a:gd name="T14" fmla="*/ 6 w 11"/>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8">
                  <a:moveTo>
                    <a:pt x="6" y="68"/>
                  </a:moveTo>
                  <a:cubicBezTo>
                    <a:pt x="3" y="68"/>
                    <a:pt x="0" y="65"/>
                    <a:pt x="0" y="62"/>
                  </a:cubicBezTo>
                  <a:cubicBezTo>
                    <a:pt x="0" y="5"/>
                    <a:pt x="0" y="5"/>
                    <a:pt x="0" y="5"/>
                  </a:cubicBezTo>
                  <a:cubicBezTo>
                    <a:pt x="0" y="2"/>
                    <a:pt x="3" y="0"/>
                    <a:pt x="6" y="0"/>
                  </a:cubicBezTo>
                  <a:cubicBezTo>
                    <a:pt x="6" y="0"/>
                    <a:pt x="6" y="0"/>
                    <a:pt x="6" y="0"/>
                  </a:cubicBezTo>
                  <a:cubicBezTo>
                    <a:pt x="9" y="0"/>
                    <a:pt x="11" y="2"/>
                    <a:pt x="11" y="5"/>
                  </a:cubicBezTo>
                  <a:cubicBezTo>
                    <a:pt x="11" y="62"/>
                    <a:pt x="11" y="62"/>
                    <a:pt x="11" y="62"/>
                  </a:cubicBezTo>
                  <a:cubicBezTo>
                    <a:pt x="11" y="65"/>
                    <a:pt x="9" y="68"/>
                    <a:pt x="6"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5200650" y="1712118"/>
              <a:ext cx="150813" cy="150813"/>
            </a:xfrm>
            <a:custGeom>
              <a:avLst/>
              <a:gdLst>
                <a:gd name="T0" fmla="*/ 50 w 52"/>
                <a:gd name="T1" fmla="*/ 50 h 52"/>
                <a:gd name="T2" fmla="*/ 42 w 52"/>
                <a:gd name="T3" fmla="*/ 50 h 52"/>
                <a:gd name="T4" fmla="*/ 2 w 52"/>
                <a:gd name="T5" fmla="*/ 10 h 52"/>
                <a:gd name="T6" fmla="*/ 2 w 52"/>
                <a:gd name="T7" fmla="*/ 2 h 52"/>
                <a:gd name="T8" fmla="*/ 2 w 52"/>
                <a:gd name="T9" fmla="*/ 2 h 52"/>
                <a:gd name="T10" fmla="*/ 10 w 52"/>
                <a:gd name="T11" fmla="*/ 2 h 52"/>
                <a:gd name="T12" fmla="*/ 50 w 52"/>
                <a:gd name="T13" fmla="*/ 42 h 52"/>
                <a:gd name="T14" fmla="*/ 50 w 52"/>
                <a:gd name="T15" fmla="*/ 5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50" y="50"/>
                  </a:moveTo>
                  <a:cubicBezTo>
                    <a:pt x="48" y="52"/>
                    <a:pt x="45" y="52"/>
                    <a:pt x="42" y="50"/>
                  </a:cubicBezTo>
                  <a:cubicBezTo>
                    <a:pt x="2" y="10"/>
                    <a:pt x="2" y="10"/>
                    <a:pt x="2" y="10"/>
                  </a:cubicBezTo>
                  <a:cubicBezTo>
                    <a:pt x="0" y="8"/>
                    <a:pt x="0" y="4"/>
                    <a:pt x="2" y="2"/>
                  </a:cubicBezTo>
                  <a:cubicBezTo>
                    <a:pt x="2" y="2"/>
                    <a:pt x="2" y="2"/>
                    <a:pt x="2" y="2"/>
                  </a:cubicBezTo>
                  <a:cubicBezTo>
                    <a:pt x="4" y="0"/>
                    <a:pt x="8" y="0"/>
                    <a:pt x="10" y="2"/>
                  </a:cubicBezTo>
                  <a:cubicBezTo>
                    <a:pt x="50" y="42"/>
                    <a:pt x="50" y="42"/>
                    <a:pt x="50" y="42"/>
                  </a:cubicBezTo>
                  <a:cubicBezTo>
                    <a:pt x="52" y="44"/>
                    <a:pt x="52" y="48"/>
                    <a:pt x="50"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6832600" y="3355181"/>
              <a:ext cx="153988" cy="150813"/>
            </a:xfrm>
            <a:custGeom>
              <a:avLst/>
              <a:gdLst>
                <a:gd name="T0" fmla="*/ 51 w 53"/>
                <a:gd name="T1" fmla="*/ 50 h 52"/>
                <a:gd name="T2" fmla="*/ 43 w 53"/>
                <a:gd name="T3" fmla="*/ 50 h 52"/>
                <a:gd name="T4" fmla="*/ 3 w 53"/>
                <a:gd name="T5" fmla="*/ 10 h 52"/>
                <a:gd name="T6" fmla="*/ 3 w 53"/>
                <a:gd name="T7" fmla="*/ 2 h 52"/>
                <a:gd name="T8" fmla="*/ 3 w 53"/>
                <a:gd name="T9" fmla="*/ 2 h 52"/>
                <a:gd name="T10" fmla="*/ 10 w 53"/>
                <a:gd name="T11" fmla="*/ 2 h 52"/>
                <a:gd name="T12" fmla="*/ 51 w 53"/>
                <a:gd name="T13" fmla="*/ 42 h 52"/>
                <a:gd name="T14" fmla="*/ 51 w 53"/>
                <a:gd name="T15" fmla="*/ 5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2">
                  <a:moveTo>
                    <a:pt x="51" y="50"/>
                  </a:moveTo>
                  <a:cubicBezTo>
                    <a:pt x="48" y="52"/>
                    <a:pt x="45" y="52"/>
                    <a:pt x="43" y="50"/>
                  </a:cubicBezTo>
                  <a:cubicBezTo>
                    <a:pt x="3" y="10"/>
                    <a:pt x="3" y="10"/>
                    <a:pt x="3" y="10"/>
                  </a:cubicBezTo>
                  <a:cubicBezTo>
                    <a:pt x="0" y="8"/>
                    <a:pt x="0" y="4"/>
                    <a:pt x="3" y="2"/>
                  </a:cubicBezTo>
                  <a:cubicBezTo>
                    <a:pt x="3" y="2"/>
                    <a:pt x="3" y="2"/>
                    <a:pt x="3" y="2"/>
                  </a:cubicBezTo>
                  <a:cubicBezTo>
                    <a:pt x="5" y="0"/>
                    <a:pt x="8" y="0"/>
                    <a:pt x="10" y="2"/>
                  </a:cubicBezTo>
                  <a:cubicBezTo>
                    <a:pt x="51" y="42"/>
                    <a:pt x="51" y="42"/>
                    <a:pt x="51" y="42"/>
                  </a:cubicBezTo>
                  <a:cubicBezTo>
                    <a:pt x="53" y="45"/>
                    <a:pt x="53" y="48"/>
                    <a:pt x="51"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5200650" y="3355181"/>
              <a:ext cx="150813" cy="150813"/>
            </a:xfrm>
            <a:custGeom>
              <a:avLst/>
              <a:gdLst>
                <a:gd name="T0" fmla="*/ 50 w 52"/>
                <a:gd name="T1" fmla="*/ 2 h 52"/>
                <a:gd name="T2" fmla="*/ 50 w 52"/>
                <a:gd name="T3" fmla="*/ 10 h 52"/>
                <a:gd name="T4" fmla="*/ 10 w 52"/>
                <a:gd name="T5" fmla="*/ 50 h 52"/>
                <a:gd name="T6" fmla="*/ 2 w 52"/>
                <a:gd name="T7" fmla="*/ 50 h 52"/>
                <a:gd name="T8" fmla="*/ 2 w 52"/>
                <a:gd name="T9" fmla="*/ 50 h 52"/>
                <a:gd name="T10" fmla="*/ 2 w 52"/>
                <a:gd name="T11" fmla="*/ 42 h 52"/>
                <a:gd name="T12" fmla="*/ 42 w 52"/>
                <a:gd name="T13" fmla="*/ 2 h 52"/>
                <a:gd name="T14" fmla="*/ 50 w 52"/>
                <a:gd name="T15" fmla="*/ 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50" y="2"/>
                  </a:moveTo>
                  <a:cubicBezTo>
                    <a:pt x="52" y="4"/>
                    <a:pt x="52" y="8"/>
                    <a:pt x="50" y="10"/>
                  </a:cubicBezTo>
                  <a:cubicBezTo>
                    <a:pt x="10" y="50"/>
                    <a:pt x="10" y="50"/>
                    <a:pt x="10" y="50"/>
                  </a:cubicBezTo>
                  <a:cubicBezTo>
                    <a:pt x="8" y="52"/>
                    <a:pt x="4" y="52"/>
                    <a:pt x="2" y="50"/>
                  </a:cubicBezTo>
                  <a:cubicBezTo>
                    <a:pt x="2" y="50"/>
                    <a:pt x="2" y="50"/>
                    <a:pt x="2" y="50"/>
                  </a:cubicBezTo>
                  <a:cubicBezTo>
                    <a:pt x="0" y="48"/>
                    <a:pt x="0" y="45"/>
                    <a:pt x="2" y="42"/>
                  </a:cubicBezTo>
                  <a:cubicBezTo>
                    <a:pt x="42" y="2"/>
                    <a:pt x="42" y="2"/>
                    <a:pt x="42" y="2"/>
                  </a:cubicBezTo>
                  <a:cubicBezTo>
                    <a:pt x="45" y="0"/>
                    <a:pt x="48" y="0"/>
                    <a:pt x="5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6832600" y="1712118"/>
              <a:ext cx="153988" cy="150813"/>
            </a:xfrm>
            <a:custGeom>
              <a:avLst/>
              <a:gdLst>
                <a:gd name="T0" fmla="*/ 51 w 53"/>
                <a:gd name="T1" fmla="*/ 2 h 52"/>
                <a:gd name="T2" fmla="*/ 51 w 53"/>
                <a:gd name="T3" fmla="*/ 10 h 52"/>
                <a:gd name="T4" fmla="*/ 10 w 53"/>
                <a:gd name="T5" fmla="*/ 50 h 52"/>
                <a:gd name="T6" fmla="*/ 3 w 53"/>
                <a:gd name="T7" fmla="*/ 50 h 52"/>
                <a:gd name="T8" fmla="*/ 3 w 53"/>
                <a:gd name="T9" fmla="*/ 50 h 52"/>
                <a:gd name="T10" fmla="*/ 3 w 53"/>
                <a:gd name="T11" fmla="*/ 42 h 52"/>
                <a:gd name="T12" fmla="*/ 43 w 53"/>
                <a:gd name="T13" fmla="*/ 2 h 52"/>
                <a:gd name="T14" fmla="*/ 51 w 53"/>
                <a:gd name="T15" fmla="*/ 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2">
                  <a:moveTo>
                    <a:pt x="51" y="2"/>
                  </a:moveTo>
                  <a:cubicBezTo>
                    <a:pt x="53" y="4"/>
                    <a:pt x="53" y="8"/>
                    <a:pt x="51" y="10"/>
                  </a:cubicBezTo>
                  <a:cubicBezTo>
                    <a:pt x="10" y="50"/>
                    <a:pt x="10" y="50"/>
                    <a:pt x="10" y="50"/>
                  </a:cubicBezTo>
                  <a:cubicBezTo>
                    <a:pt x="8" y="52"/>
                    <a:pt x="5" y="52"/>
                    <a:pt x="3" y="50"/>
                  </a:cubicBezTo>
                  <a:cubicBezTo>
                    <a:pt x="3" y="50"/>
                    <a:pt x="3" y="50"/>
                    <a:pt x="3" y="50"/>
                  </a:cubicBezTo>
                  <a:cubicBezTo>
                    <a:pt x="0" y="48"/>
                    <a:pt x="0" y="44"/>
                    <a:pt x="3" y="42"/>
                  </a:cubicBezTo>
                  <a:cubicBezTo>
                    <a:pt x="43" y="2"/>
                    <a:pt x="43" y="2"/>
                    <a:pt x="43" y="2"/>
                  </a:cubicBezTo>
                  <a:cubicBezTo>
                    <a:pt x="45" y="0"/>
                    <a:pt x="48" y="0"/>
                    <a:pt x="5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6" name="Gruppieren 45"/>
          <p:cNvGrpSpPr/>
          <p:nvPr/>
        </p:nvGrpSpPr>
        <p:grpSpPr>
          <a:xfrm rot="13580557">
            <a:off x="5980113" y="2115104"/>
            <a:ext cx="225425" cy="1492251"/>
            <a:chOff x="5980113" y="2684463"/>
            <a:chExt cx="225425" cy="1492251"/>
          </a:xfrm>
          <a:effectLst>
            <a:glow rad="101600">
              <a:schemeClr val="accent2">
                <a:satMod val="175000"/>
                <a:alpha val="40000"/>
              </a:schemeClr>
            </a:glow>
          </a:effectLst>
        </p:grpSpPr>
        <p:sp>
          <p:nvSpPr>
            <p:cNvPr id="43" name="Freeform 46"/>
            <p:cNvSpPr>
              <a:spLocks/>
            </p:cNvSpPr>
            <p:nvPr/>
          </p:nvSpPr>
          <p:spPr bwMode="auto">
            <a:xfrm>
              <a:off x="6056313" y="2684463"/>
              <a:ext cx="76200" cy="639763"/>
            </a:xfrm>
            <a:custGeom>
              <a:avLst/>
              <a:gdLst>
                <a:gd name="T0" fmla="*/ 27 w 27"/>
                <a:gd name="T1" fmla="*/ 225 h 225"/>
                <a:gd name="T2" fmla="*/ 27 w 27"/>
                <a:gd name="T3" fmla="*/ 21 h 225"/>
                <a:gd name="T4" fmla="*/ 13 w 27"/>
                <a:gd name="T5" fmla="*/ 0 h 225"/>
                <a:gd name="T6" fmla="*/ 0 w 27"/>
                <a:gd name="T7" fmla="*/ 21 h 225"/>
                <a:gd name="T8" fmla="*/ 0 w 27"/>
                <a:gd name="T9" fmla="*/ 225 h 225"/>
                <a:gd name="T10" fmla="*/ 13 w 27"/>
                <a:gd name="T11" fmla="*/ 223 h 225"/>
                <a:gd name="T12" fmla="*/ 27 w 27"/>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27" h="225">
                  <a:moveTo>
                    <a:pt x="27" y="225"/>
                  </a:moveTo>
                  <a:cubicBezTo>
                    <a:pt x="27" y="21"/>
                    <a:pt x="27" y="21"/>
                    <a:pt x="27" y="21"/>
                  </a:cubicBezTo>
                  <a:cubicBezTo>
                    <a:pt x="27" y="10"/>
                    <a:pt x="21" y="0"/>
                    <a:pt x="13" y="0"/>
                  </a:cubicBezTo>
                  <a:cubicBezTo>
                    <a:pt x="6" y="0"/>
                    <a:pt x="0" y="10"/>
                    <a:pt x="0" y="21"/>
                  </a:cubicBezTo>
                  <a:cubicBezTo>
                    <a:pt x="0" y="225"/>
                    <a:pt x="0" y="225"/>
                    <a:pt x="0" y="225"/>
                  </a:cubicBezTo>
                  <a:cubicBezTo>
                    <a:pt x="4" y="224"/>
                    <a:pt x="9" y="223"/>
                    <a:pt x="13" y="223"/>
                  </a:cubicBezTo>
                  <a:cubicBezTo>
                    <a:pt x="18" y="223"/>
                    <a:pt x="23" y="224"/>
                    <a:pt x="27" y="225"/>
                  </a:cubicBezTo>
                  <a:close/>
                </a:path>
              </a:pathLst>
            </a:custGeom>
            <a:solidFill>
              <a:schemeClr val="tx1">
                <a:lumMod val="75000"/>
                <a:lumOff val="25000"/>
              </a:schemeClr>
            </a:solidFill>
            <a:ln>
              <a:noFill/>
            </a:ln>
            <a:effectLst>
              <a:glow rad="101600">
                <a:schemeClr val="bg1">
                  <a:alpha val="40000"/>
                </a:scheme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7"/>
            <p:cNvSpPr>
              <a:spLocks/>
            </p:cNvSpPr>
            <p:nvPr/>
          </p:nvSpPr>
          <p:spPr bwMode="auto">
            <a:xfrm>
              <a:off x="6056313" y="3536951"/>
              <a:ext cx="76200" cy="639763"/>
            </a:xfrm>
            <a:custGeom>
              <a:avLst/>
              <a:gdLst>
                <a:gd name="T0" fmla="*/ 0 w 27"/>
                <a:gd name="T1" fmla="*/ 0 h 225"/>
                <a:gd name="T2" fmla="*/ 0 w 27"/>
                <a:gd name="T3" fmla="*/ 205 h 225"/>
                <a:gd name="T4" fmla="*/ 13 w 27"/>
                <a:gd name="T5" fmla="*/ 225 h 225"/>
                <a:gd name="T6" fmla="*/ 27 w 27"/>
                <a:gd name="T7" fmla="*/ 205 h 225"/>
                <a:gd name="T8" fmla="*/ 27 w 27"/>
                <a:gd name="T9" fmla="*/ 0 h 225"/>
                <a:gd name="T10" fmla="*/ 13 w 27"/>
                <a:gd name="T11" fmla="*/ 3 h 225"/>
                <a:gd name="T12" fmla="*/ 0 w 27"/>
                <a:gd name="T13" fmla="*/ 0 h 225"/>
              </a:gdLst>
              <a:ahLst/>
              <a:cxnLst>
                <a:cxn ang="0">
                  <a:pos x="T0" y="T1"/>
                </a:cxn>
                <a:cxn ang="0">
                  <a:pos x="T2" y="T3"/>
                </a:cxn>
                <a:cxn ang="0">
                  <a:pos x="T4" y="T5"/>
                </a:cxn>
                <a:cxn ang="0">
                  <a:pos x="T6" y="T7"/>
                </a:cxn>
                <a:cxn ang="0">
                  <a:pos x="T8" y="T9"/>
                </a:cxn>
                <a:cxn ang="0">
                  <a:pos x="T10" y="T11"/>
                </a:cxn>
                <a:cxn ang="0">
                  <a:pos x="T12" y="T13"/>
                </a:cxn>
              </a:cxnLst>
              <a:rect l="0" t="0" r="r" b="b"/>
              <a:pathLst>
                <a:path w="27" h="225">
                  <a:moveTo>
                    <a:pt x="0" y="0"/>
                  </a:moveTo>
                  <a:cubicBezTo>
                    <a:pt x="0" y="205"/>
                    <a:pt x="0" y="205"/>
                    <a:pt x="0" y="205"/>
                  </a:cubicBezTo>
                  <a:cubicBezTo>
                    <a:pt x="0" y="216"/>
                    <a:pt x="6" y="225"/>
                    <a:pt x="13" y="225"/>
                  </a:cubicBezTo>
                  <a:cubicBezTo>
                    <a:pt x="21" y="225"/>
                    <a:pt x="27" y="216"/>
                    <a:pt x="27" y="205"/>
                  </a:cubicBezTo>
                  <a:cubicBezTo>
                    <a:pt x="27" y="0"/>
                    <a:pt x="27" y="0"/>
                    <a:pt x="27" y="0"/>
                  </a:cubicBezTo>
                  <a:cubicBezTo>
                    <a:pt x="23" y="2"/>
                    <a:pt x="18" y="3"/>
                    <a:pt x="13" y="3"/>
                  </a:cubicBezTo>
                  <a:cubicBezTo>
                    <a:pt x="9" y="3"/>
                    <a:pt x="4" y="2"/>
                    <a:pt x="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8"/>
            <p:cNvSpPr>
              <a:spLocks/>
            </p:cNvSpPr>
            <p:nvPr/>
          </p:nvSpPr>
          <p:spPr bwMode="auto">
            <a:xfrm>
              <a:off x="5980113" y="3317876"/>
              <a:ext cx="225425" cy="228600"/>
            </a:xfrm>
            <a:custGeom>
              <a:avLst/>
              <a:gdLst>
                <a:gd name="T0" fmla="*/ 54 w 80"/>
                <a:gd name="T1" fmla="*/ 2 h 80"/>
                <a:gd name="T2" fmla="*/ 40 w 80"/>
                <a:gd name="T3" fmla="*/ 0 h 80"/>
                <a:gd name="T4" fmla="*/ 27 w 80"/>
                <a:gd name="T5" fmla="*/ 2 h 80"/>
                <a:gd name="T6" fmla="*/ 0 w 80"/>
                <a:gd name="T7" fmla="*/ 40 h 80"/>
                <a:gd name="T8" fmla="*/ 27 w 80"/>
                <a:gd name="T9" fmla="*/ 77 h 80"/>
                <a:gd name="T10" fmla="*/ 40 w 80"/>
                <a:gd name="T11" fmla="*/ 80 h 80"/>
                <a:gd name="T12" fmla="*/ 54 w 80"/>
                <a:gd name="T13" fmla="*/ 77 h 80"/>
                <a:gd name="T14" fmla="*/ 80 w 80"/>
                <a:gd name="T15" fmla="*/ 40 h 80"/>
                <a:gd name="T16" fmla="*/ 54 w 80"/>
                <a:gd name="T17"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54" y="2"/>
                  </a:moveTo>
                  <a:cubicBezTo>
                    <a:pt x="50" y="1"/>
                    <a:pt x="45" y="0"/>
                    <a:pt x="40" y="0"/>
                  </a:cubicBezTo>
                  <a:cubicBezTo>
                    <a:pt x="36" y="0"/>
                    <a:pt x="31" y="1"/>
                    <a:pt x="27" y="2"/>
                  </a:cubicBezTo>
                  <a:cubicBezTo>
                    <a:pt x="11" y="8"/>
                    <a:pt x="0" y="23"/>
                    <a:pt x="0" y="40"/>
                  </a:cubicBezTo>
                  <a:cubicBezTo>
                    <a:pt x="0" y="57"/>
                    <a:pt x="11" y="72"/>
                    <a:pt x="27" y="77"/>
                  </a:cubicBezTo>
                  <a:cubicBezTo>
                    <a:pt x="31" y="79"/>
                    <a:pt x="36" y="80"/>
                    <a:pt x="40" y="80"/>
                  </a:cubicBezTo>
                  <a:cubicBezTo>
                    <a:pt x="45" y="80"/>
                    <a:pt x="50" y="79"/>
                    <a:pt x="54" y="77"/>
                  </a:cubicBezTo>
                  <a:cubicBezTo>
                    <a:pt x="69" y="72"/>
                    <a:pt x="80" y="57"/>
                    <a:pt x="80" y="40"/>
                  </a:cubicBezTo>
                  <a:cubicBezTo>
                    <a:pt x="80" y="23"/>
                    <a:pt x="69" y="8"/>
                    <a:pt x="54" y="2"/>
                  </a:cubicBezTo>
                  <a:close/>
                </a:path>
              </a:pathLst>
            </a:custGeom>
            <a:solidFill>
              <a:schemeClr val="tx1">
                <a:lumMod val="75000"/>
                <a:lumOff val="25000"/>
              </a:schemeClr>
            </a:solidFill>
            <a:ln>
              <a:noFill/>
            </a:ln>
            <a:effectLst>
              <a:glow rad="101600">
                <a:schemeClr val="bg1">
                  <a:alpha val="40000"/>
                </a:scheme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uppieren 3"/>
          <p:cNvGrpSpPr/>
          <p:nvPr/>
        </p:nvGrpSpPr>
        <p:grpSpPr>
          <a:xfrm>
            <a:off x="1381126" y="1595991"/>
            <a:ext cx="2501900" cy="2162176"/>
            <a:chOff x="1381126" y="1343818"/>
            <a:chExt cx="2501900" cy="2162176"/>
          </a:xfrm>
          <a:solidFill>
            <a:schemeClr val="tx1">
              <a:lumMod val="75000"/>
              <a:lumOff val="25000"/>
            </a:schemeClr>
          </a:solidFill>
          <a:effectLst>
            <a:glow rad="101600">
              <a:schemeClr val="bg1">
                <a:alpha val="40000"/>
              </a:schemeClr>
            </a:glow>
          </a:effectLst>
        </p:grpSpPr>
        <p:sp>
          <p:nvSpPr>
            <p:cNvPr id="9" name="Freeform 8"/>
            <p:cNvSpPr>
              <a:spLocks/>
            </p:cNvSpPr>
            <p:nvPr/>
          </p:nvSpPr>
          <p:spPr bwMode="auto">
            <a:xfrm>
              <a:off x="3684588" y="2593181"/>
              <a:ext cx="198438" cy="31750"/>
            </a:xfrm>
            <a:custGeom>
              <a:avLst/>
              <a:gdLst>
                <a:gd name="T0" fmla="*/ 68 w 68"/>
                <a:gd name="T1" fmla="*/ 5 h 11"/>
                <a:gd name="T2" fmla="*/ 62 w 68"/>
                <a:gd name="T3" fmla="*/ 11 h 11"/>
                <a:gd name="T4" fmla="*/ 6 w 68"/>
                <a:gd name="T5" fmla="*/ 11 h 11"/>
                <a:gd name="T6" fmla="*/ 0 w 68"/>
                <a:gd name="T7" fmla="*/ 5 h 11"/>
                <a:gd name="T8" fmla="*/ 0 w 68"/>
                <a:gd name="T9" fmla="*/ 5 h 11"/>
                <a:gd name="T10" fmla="*/ 6 w 68"/>
                <a:gd name="T11" fmla="*/ 0 h 11"/>
                <a:gd name="T12" fmla="*/ 62 w 68"/>
                <a:gd name="T13" fmla="*/ 0 h 11"/>
                <a:gd name="T14" fmla="*/ 68 w 68"/>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1">
                  <a:moveTo>
                    <a:pt x="68" y="5"/>
                  </a:moveTo>
                  <a:cubicBezTo>
                    <a:pt x="68" y="8"/>
                    <a:pt x="65" y="11"/>
                    <a:pt x="62" y="11"/>
                  </a:cubicBezTo>
                  <a:cubicBezTo>
                    <a:pt x="6" y="11"/>
                    <a:pt x="6" y="11"/>
                    <a:pt x="6" y="11"/>
                  </a:cubicBezTo>
                  <a:cubicBezTo>
                    <a:pt x="3" y="11"/>
                    <a:pt x="0" y="8"/>
                    <a:pt x="0" y="5"/>
                  </a:cubicBezTo>
                  <a:cubicBezTo>
                    <a:pt x="0" y="5"/>
                    <a:pt x="0" y="5"/>
                    <a:pt x="0" y="5"/>
                  </a:cubicBezTo>
                  <a:cubicBezTo>
                    <a:pt x="0" y="2"/>
                    <a:pt x="3" y="0"/>
                    <a:pt x="6" y="0"/>
                  </a:cubicBezTo>
                  <a:cubicBezTo>
                    <a:pt x="62" y="0"/>
                    <a:pt x="62" y="0"/>
                    <a:pt x="62" y="0"/>
                  </a:cubicBezTo>
                  <a:cubicBezTo>
                    <a:pt x="65" y="0"/>
                    <a:pt x="68" y="2"/>
                    <a:pt x="6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381126" y="2593181"/>
              <a:ext cx="196850" cy="31750"/>
            </a:xfrm>
            <a:custGeom>
              <a:avLst/>
              <a:gdLst>
                <a:gd name="T0" fmla="*/ 68 w 68"/>
                <a:gd name="T1" fmla="*/ 5 h 11"/>
                <a:gd name="T2" fmla="*/ 62 w 68"/>
                <a:gd name="T3" fmla="*/ 11 h 11"/>
                <a:gd name="T4" fmla="*/ 5 w 68"/>
                <a:gd name="T5" fmla="*/ 11 h 11"/>
                <a:gd name="T6" fmla="*/ 0 w 68"/>
                <a:gd name="T7" fmla="*/ 5 h 11"/>
                <a:gd name="T8" fmla="*/ 0 w 68"/>
                <a:gd name="T9" fmla="*/ 5 h 11"/>
                <a:gd name="T10" fmla="*/ 5 w 68"/>
                <a:gd name="T11" fmla="*/ 0 h 11"/>
                <a:gd name="T12" fmla="*/ 62 w 68"/>
                <a:gd name="T13" fmla="*/ 0 h 11"/>
                <a:gd name="T14" fmla="*/ 68 w 68"/>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1">
                  <a:moveTo>
                    <a:pt x="68" y="5"/>
                  </a:moveTo>
                  <a:cubicBezTo>
                    <a:pt x="68" y="8"/>
                    <a:pt x="65" y="11"/>
                    <a:pt x="62" y="11"/>
                  </a:cubicBezTo>
                  <a:cubicBezTo>
                    <a:pt x="5" y="11"/>
                    <a:pt x="5" y="11"/>
                    <a:pt x="5" y="11"/>
                  </a:cubicBezTo>
                  <a:cubicBezTo>
                    <a:pt x="2" y="11"/>
                    <a:pt x="0" y="8"/>
                    <a:pt x="0" y="5"/>
                  </a:cubicBezTo>
                  <a:cubicBezTo>
                    <a:pt x="0" y="5"/>
                    <a:pt x="0" y="5"/>
                    <a:pt x="0" y="5"/>
                  </a:cubicBezTo>
                  <a:cubicBezTo>
                    <a:pt x="0" y="2"/>
                    <a:pt x="2" y="0"/>
                    <a:pt x="5" y="0"/>
                  </a:cubicBezTo>
                  <a:cubicBezTo>
                    <a:pt x="62" y="0"/>
                    <a:pt x="62" y="0"/>
                    <a:pt x="62" y="0"/>
                  </a:cubicBezTo>
                  <a:cubicBezTo>
                    <a:pt x="65" y="0"/>
                    <a:pt x="68" y="2"/>
                    <a:pt x="6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606676" y="1343818"/>
              <a:ext cx="31750" cy="196850"/>
            </a:xfrm>
            <a:custGeom>
              <a:avLst/>
              <a:gdLst>
                <a:gd name="T0" fmla="*/ 6 w 11"/>
                <a:gd name="T1" fmla="*/ 68 h 68"/>
                <a:gd name="T2" fmla="*/ 0 w 11"/>
                <a:gd name="T3" fmla="*/ 62 h 68"/>
                <a:gd name="T4" fmla="*/ 0 w 11"/>
                <a:gd name="T5" fmla="*/ 5 h 68"/>
                <a:gd name="T6" fmla="*/ 6 w 11"/>
                <a:gd name="T7" fmla="*/ 0 h 68"/>
                <a:gd name="T8" fmla="*/ 6 w 11"/>
                <a:gd name="T9" fmla="*/ 0 h 68"/>
                <a:gd name="T10" fmla="*/ 11 w 11"/>
                <a:gd name="T11" fmla="*/ 5 h 68"/>
                <a:gd name="T12" fmla="*/ 11 w 11"/>
                <a:gd name="T13" fmla="*/ 62 h 68"/>
                <a:gd name="T14" fmla="*/ 6 w 11"/>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8">
                  <a:moveTo>
                    <a:pt x="6" y="68"/>
                  </a:moveTo>
                  <a:cubicBezTo>
                    <a:pt x="3" y="68"/>
                    <a:pt x="0" y="65"/>
                    <a:pt x="0" y="62"/>
                  </a:cubicBezTo>
                  <a:cubicBezTo>
                    <a:pt x="0" y="5"/>
                    <a:pt x="0" y="5"/>
                    <a:pt x="0" y="5"/>
                  </a:cubicBezTo>
                  <a:cubicBezTo>
                    <a:pt x="0" y="2"/>
                    <a:pt x="3" y="0"/>
                    <a:pt x="6" y="0"/>
                  </a:cubicBezTo>
                  <a:cubicBezTo>
                    <a:pt x="6" y="0"/>
                    <a:pt x="6" y="0"/>
                    <a:pt x="6" y="0"/>
                  </a:cubicBezTo>
                  <a:cubicBezTo>
                    <a:pt x="9" y="0"/>
                    <a:pt x="11" y="2"/>
                    <a:pt x="11" y="5"/>
                  </a:cubicBezTo>
                  <a:cubicBezTo>
                    <a:pt x="11" y="62"/>
                    <a:pt x="11" y="62"/>
                    <a:pt x="11" y="62"/>
                  </a:cubicBezTo>
                  <a:cubicBezTo>
                    <a:pt x="11" y="65"/>
                    <a:pt x="9" y="68"/>
                    <a:pt x="6"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728788" y="1712118"/>
              <a:ext cx="150813" cy="150813"/>
            </a:xfrm>
            <a:custGeom>
              <a:avLst/>
              <a:gdLst>
                <a:gd name="T0" fmla="*/ 50 w 52"/>
                <a:gd name="T1" fmla="*/ 50 h 52"/>
                <a:gd name="T2" fmla="*/ 42 w 52"/>
                <a:gd name="T3" fmla="*/ 50 h 52"/>
                <a:gd name="T4" fmla="*/ 2 w 52"/>
                <a:gd name="T5" fmla="*/ 10 h 52"/>
                <a:gd name="T6" fmla="*/ 2 w 52"/>
                <a:gd name="T7" fmla="*/ 2 h 52"/>
                <a:gd name="T8" fmla="*/ 2 w 52"/>
                <a:gd name="T9" fmla="*/ 2 h 52"/>
                <a:gd name="T10" fmla="*/ 10 w 52"/>
                <a:gd name="T11" fmla="*/ 2 h 52"/>
                <a:gd name="T12" fmla="*/ 50 w 52"/>
                <a:gd name="T13" fmla="*/ 42 h 52"/>
                <a:gd name="T14" fmla="*/ 50 w 52"/>
                <a:gd name="T15" fmla="*/ 5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50" y="50"/>
                  </a:moveTo>
                  <a:cubicBezTo>
                    <a:pt x="48" y="52"/>
                    <a:pt x="45" y="52"/>
                    <a:pt x="42" y="50"/>
                  </a:cubicBezTo>
                  <a:cubicBezTo>
                    <a:pt x="2" y="10"/>
                    <a:pt x="2" y="10"/>
                    <a:pt x="2" y="10"/>
                  </a:cubicBezTo>
                  <a:cubicBezTo>
                    <a:pt x="0" y="8"/>
                    <a:pt x="0" y="4"/>
                    <a:pt x="2" y="2"/>
                  </a:cubicBezTo>
                  <a:cubicBezTo>
                    <a:pt x="2" y="2"/>
                    <a:pt x="2" y="2"/>
                    <a:pt x="2" y="2"/>
                  </a:cubicBezTo>
                  <a:cubicBezTo>
                    <a:pt x="4" y="0"/>
                    <a:pt x="8" y="0"/>
                    <a:pt x="10" y="2"/>
                  </a:cubicBezTo>
                  <a:cubicBezTo>
                    <a:pt x="50" y="42"/>
                    <a:pt x="50" y="42"/>
                    <a:pt x="50" y="42"/>
                  </a:cubicBezTo>
                  <a:cubicBezTo>
                    <a:pt x="52" y="44"/>
                    <a:pt x="52" y="48"/>
                    <a:pt x="50"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360738" y="3355181"/>
              <a:ext cx="153988" cy="150813"/>
            </a:xfrm>
            <a:custGeom>
              <a:avLst/>
              <a:gdLst>
                <a:gd name="T0" fmla="*/ 51 w 53"/>
                <a:gd name="T1" fmla="*/ 50 h 52"/>
                <a:gd name="T2" fmla="*/ 43 w 53"/>
                <a:gd name="T3" fmla="*/ 50 h 52"/>
                <a:gd name="T4" fmla="*/ 3 w 53"/>
                <a:gd name="T5" fmla="*/ 10 h 52"/>
                <a:gd name="T6" fmla="*/ 3 w 53"/>
                <a:gd name="T7" fmla="*/ 2 h 52"/>
                <a:gd name="T8" fmla="*/ 3 w 53"/>
                <a:gd name="T9" fmla="*/ 2 h 52"/>
                <a:gd name="T10" fmla="*/ 10 w 53"/>
                <a:gd name="T11" fmla="*/ 2 h 52"/>
                <a:gd name="T12" fmla="*/ 51 w 53"/>
                <a:gd name="T13" fmla="*/ 42 h 52"/>
                <a:gd name="T14" fmla="*/ 51 w 53"/>
                <a:gd name="T15" fmla="*/ 5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2">
                  <a:moveTo>
                    <a:pt x="51" y="50"/>
                  </a:moveTo>
                  <a:cubicBezTo>
                    <a:pt x="48" y="52"/>
                    <a:pt x="45" y="52"/>
                    <a:pt x="43" y="50"/>
                  </a:cubicBezTo>
                  <a:cubicBezTo>
                    <a:pt x="3" y="10"/>
                    <a:pt x="3" y="10"/>
                    <a:pt x="3" y="10"/>
                  </a:cubicBezTo>
                  <a:cubicBezTo>
                    <a:pt x="0" y="8"/>
                    <a:pt x="0" y="4"/>
                    <a:pt x="3" y="2"/>
                  </a:cubicBezTo>
                  <a:cubicBezTo>
                    <a:pt x="3" y="2"/>
                    <a:pt x="3" y="2"/>
                    <a:pt x="3" y="2"/>
                  </a:cubicBezTo>
                  <a:cubicBezTo>
                    <a:pt x="5" y="0"/>
                    <a:pt x="8" y="0"/>
                    <a:pt x="10" y="2"/>
                  </a:cubicBezTo>
                  <a:cubicBezTo>
                    <a:pt x="51" y="42"/>
                    <a:pt x="51" y="42"/>
                    <a:pt x="51" y="42"/>
                  </a:cubicBezTo>
                  <a:cubicBezTo>
                    <a:pt x="53" y="45"/>
                    <a:pt x="53" y="48"/>
                    <a:pt x="51"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728788" y="3355181"/>
              <a:ext cx="150813" cy="150813"/>
            </a:xfrm>
            <a:custGeom>
              <a:avLst/>
              <a:gdLst>
                <a:gd name="T0" fmla="*/ 50 w 52"/>
                <a:gd name="T1" fmla="*/ 2 h 52"/>
                <a:gd name="T2" fmla="*/ 50 w 52"/>
                <a:gd name="T3" fmla="*/ 10 h 52"/>
                <a:gd name="T4" fmla="*/ 10 w 52"/>
                <a:gd name="T5" fmla="*/ 50 h 52"/>
                <a:gd name="T6" fmla="*/ 2 w 52"/>
                <a:gd name="T7" fmla="*/ 50 h 52"/>
                <a:gd name="T8" fmla="*/ 2 w 52"/>
                <a:gd name="T9" fmla="*/ 50 h 52"/>
                <a:gd name="T10" fmla="*/ 2 w 52"/>
                <a:gd name="T11" fmla="*/ 42 h 52"/>
                <a:gd name="T12" fmla="*/ 42 w 52"/>
                <a:gd name="T13" fmla="*/ 2 h 52"/>
                <a:gd name="T14" fmla="*/ 50 w 52"/>
                <a:gd name="T15" fmla="*/ 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50" y="2"/>
                  </a:moveTo>
                  <a:cubicBezTo>
                    <a:pt x="52" y="4"/>
                    <a:pt x="52" y="8"/>
                    <a:pt x="50" y="10"/>
                  </a:cubicBezTo>
                  <a:cubicBezTo>
                    <a:pt x="10" y="50"/>
                    <a:pt x="10" y="50"/>
                    <a:pt x="10" y="50"/>
                  </a:cubicBezTo>
                  <a:cubicBezTo>
                    <a:pt x="8" y="52"/>
                    <a:pt x="4" y="52"/>
                    <a:pt x="2" y="50"/>
                  </a:cubicBezTo>
                  <a:cubicBezTo>
                    <a:pt x="2" y="50"/>
                    <a:pt x="2" y="50"/>
                    <a:pt x="2" y="50"/>
                  </a:cubicBezTo>
                  <a:cubicBezTo>
                    <a:pt x="0" y="48"/>
                    <a:pt x="0" y="45"/>
                    <a:pt x="2" y="42"/>
                  </a:cubicBezTo>
                  <a:cubicBezTo>
                    <a:pt x="42" y="2"/>
                    <a:pt x="42" y="2"/>
                    <a:pt x="42" y="2"/>
                  </a:cubicBezTo>
                  <a:cubicBezTo>
                    <a:pt x="45" y="0"/>
                    <a:pt x="48" y="0"/>
                    <a:pt x="5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3360738" y="1712118"/>
              <a:ext cx="153988" cy="150813"/>
            </a:xfrm>
            <a:custGeom>
              <a:avLst/>
              <a:gdLst>
                <a:gd name="T0" fmla="*/ 51 w 53"/>
                <a:gd name="T1" fmla="*/ 2 h 52"/>
                <a:gd name="T2" fmla="*/ 51 w 53"/>
                <a:gd name="T3" fmla="*/ 10 h 52"/>
                <a:gd name="T4" fmla="*/ 10 w 53"/>
                <a:gd name="T5" fmla="*/ 50 h 52"/>
                <a:gd name="T6" fmla="*/ 3 w 53"/>
                <a:gd name="T7" fmla="*/ 50 h 52"/>
                <a:gd name="T8" fmla="*/ 3 w 53"/>
                <a:gd name="T9" fmla="*/ 50 h 52"/>
                <a:gd name="T10" fmla="*/ 3 w 53"/>
                <a:gd name="T11" fmla="*/ 42 h 52"/>
                <a:gd name="T12" fmla="*/ 43 w 53"/>
                <a:gd name="T13" fmla="*/ 2 h 52"/>
                <a:gd name="T14" fmla="*/ 51 w 53"/>
                <a:gd name="T15" fmla="*/ 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2">
                  <a:moveTo>
                    <a:pt x="51" y="2"/>
                  </a:moveTo>
                  <a:cubicBezTo>
                    <a:pt x="53" y="4"/>
                    <a:pt x="53" y="8"/>
                    <a:pt x="51" y="10"/>
                  </a:cubicBezTo>
                  <a:cubicBezTo>
                    <a:pt x="10" y="50"/>
                    <a:pt x="10" y="50"/>
                    <a:pt x="10" y="50"/>
                  </a:cubicBezTo>
                  <a:cubicBezTo>
                    <a:pt x="8" y="52"/>
                    <a:pt x="5" y="52"/>
                    <a:pt x="3" y="50"/>
                  </a:cubicBezTo>
                  <a:cubicBezTo>
                    <a:pt x="3" y="50"/>
                    <a:pt x="3" y="50"/>
                    <a:pt x="3" y="50"/>
                  </a:cubicBezTo>
                  <a:cubicBezTo>
                    <a:pt x="0" y="48"/>
                    <a:pt x="0" y="44"/>
                    <a:pt x="3" y="42"/>
                  </a:cubicBezTo>
                  <a:cubicBezTo>
                    <a:pt x="43" y="2"/>
                    <a:pt x="43" y="2"/>
                    <a:pt x="43" y="2"/>
                  </a:cubicBezTo>
                  <a:cubicBezTo>
                    <a:pt x="45" y="0"/>
                    <a:pt x="48" y="0"/>
                    <a:pt x="5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9" name="Gruppieren 48"/>
          <p:cNvGrpSpPr/>
          <p:nvPr/>
        </p:nvGrpSpPr>
        <p:grpSpPr>
          <a:xfrm rot="2700000">
            <a:off x="2509838" y="2115104"/>
            <a:ext cx="225425" cy="1492251"/>
            <a:chOff x="5980113" y="2684463"/>
            <a:chExt cx="225425" cy="1492251"/>
          </a:xfrm>
        </p:grpSpPr>
        <p:sp>
          <p:nvSpPr>
            <p:cNvPr id="50" name="Freeform 46"/>
            <p:cNvSpPr>
              <a:spLocks/>
            </p:cNvSpPr>
            <p:nvPr/>
          </p:nvSpPr>
          <p:spPr bwMode="auto">
            <a:xfrm>
              <a:off x="6056313" y="2684463"/>
              <a:ext cx="76200" cy="639763"/>
            </a:xfrm>
            <a:custGeom>
              <a:avLst/>
              <a:gdLst>
                <a:gd name="T0" fmla="*/ 27 w 27"/>
                <a:gd name="T1" fmla="*/ 225 h 225"/>
                <a:gd name="T2" fmla="*/ 27 w 27"/>
                <a:gd name="T3" fmla="*/ 21 h 225"/>
                <a:gd name="T4" fmla="*/ 13 w 27"/>
                <a:gd name="T5" fmla="*/ 0 h 225"/>
                <a:gd name="T6" fmla="*/ 0 w 27"/>
                <a:gd name="T7" fmla="*/ 21 h 225"/>
                <a:gd name="T8" fmla="*/ 0 w 27"/>
                <a:gd name="T9" fmla="*/ 225 h 225"/>
                <a:gd name="T10" fmla="*/ 13 w 27"/>
                <a:gd name="T11" fmla="*/ 223 h 225"/>
                <a:gd name="T12" fmla="*/ 27 w 27"/>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27" h="225">
                  <a:moveTo>
                    <a:pt x="27" y="225"/>
                  </a:moveTo>
                  <a:cubicBezTo>
                    <a:pt x="27" y="21"/>
                    <a:pt x="27" y="21"/>
                    <a:pt x="27" y="21"/>
                  </a:cubicBezTo>
                  <a:cubicBezTo>
                    <a:pt x="27" y="10"/>
                    <a:pt x="21" y="0"/>
                    <a:pt x="13" y="0"/>
                  </a:cubicBezTo>
                  <a:cubicBezTo>
                    <a:pt x="6" y="0"/>
                    <a:pt x="0" y="10"/>
                    <a:pt x="0" y="21"/>
                  </a:cubicBezTo>
                  <a:cubicBezTo>
                    <a:pt x="0" y="225"/>
                    <a:pt x="0" y="225"/>
                    <a:pt x="0" y="225"/>
                  </a:cubicBezTo>
                  <a:cubicBezTo>
                    <a:pt x="4" y="224"/>
                    <a:pt x="9" y="223"/>
                    <a:pt x="13" y="223"/>
                  </a:cubicBezTo>
                  <a:cubicBezTo>
                    <a:pt x="18" y="223"/>
                    <a:pt x="23" y="224"/>
                    <a:pt x="27" y="225"/>
                  </a:cubicBezTo>
                  <a:close/>
                </a:path>
              </a:pathLst>
            </a:custGeom>
            <a:solidFill>
              <a:schemeClr val="tx1">
                <a:lumMod val="75000"/>
                <a:lumOff val="25000"/>
              </a:schemeClr>
            </a:solidFill>
            <a:ln>
              <a:noFill/>
            </a:ln>
            <a:effectLst>
              <a:glow rad="101600">
                <a:schemeClr val="bg1">
                  <a:alpha val="40000"/>
                </a:scheme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7"/>
            <p:cNvSpPr>
              <a:spLocks/>
            </p:cNvSpPr>
            <p:nvPr/>
          </p:nvSpPr>
          <p:spPr bwMode="auto">
            <a:xfrm>
              <a:off x="6056313" y="3536951"/>
              <a:ext cx="76200" cy="639763"/>
            </a:xfrm>
            <a:custGeom>
              <a:avLst/>
              <a:gdLst>
                <a:gd name="T0" fmla="*/ 0 w 27"/>
                <a:gd name="T1" fmla="*/ 0 h 225"/>
                <a:gd name="T2" fmla="*/ 0 w 27"/>
                <a:gd name="T3" fmla="*/ 205 h 225"/>
                <a:gd name="T4" fmla="*/ 13 w 27"/>
                <a:gd name="T5" fmla="*/ 225 h 225"/>
                <a:gd name="T6" fmla="*/ 27 w 27"/>
                <a:gd name="T7" fmla="*/ 205 h 225"/>
                <a:gd name="T8" fmla="*/ 27 w 27"/>
                <a:gd name="T9" fmla="*/ 0 h 225"/>
                <a:gd name="T10" fmla="*/ 13 w 27"/>
                <a:gd name="T11" fmla="*/ 3 h 225"/>
                <a:gd name="T12" fmla="*/ 0 w 27"/>
                <a:gd name="T13" fmla="*/ 0 h 225"/>
              </a:gdLst>
              <a:ahLst/>
              <a:cxnLst>
                <a:cxn ang="0">
                  <a:pos x="T0" y="T1"/>
                </a:cxn>
                <a:cxn ang="0">
                  <a:pos x="T2" y="T3"/>
                </a:cxn>
                <a:cxn ang="0">
                  <a:pos x="T4" y="T5"/>
                </a:cxn>
                <a:cxn ang="0">
                  <a:pos x="T6" y="T7"/>
                </a:cxn>
                <a:cxn ang="0">
                  <a:pos x="T8" y="T9"/>
                </a:cxn>
                <a:cxn ang="0">
                  <a:pos x="T10" y="T11"/>
                </a:cxn>
                <a:cxn ang="0">
                  <a:pos x="T12" y="T13"/>
                </a:cxn>
              </a:cxnLst>
              <a:rect l="0" t="0" r="r" b="b"/>
              <a:pathLst>
                <a:path w="27" h="225">
                  <a:moveTo>
                    <a:pt x="0" y="0"/>
                  </a:moveTo>
                  <a:cubicBezTo>
                    <a:pt x="0" y="205"/>
                    <a:pt x="0" y="205"/>
                    <a:pt x="0" y="205"/>
                  </a:cubicBezTo>
                  <a:cubicBezTo>
                    <a:pt x="0" y="216"/>
                    <a:pt x="6" y="225"/>
                    <a:pt x="13" y="225"/>
                  </a:cubicBezTo>
                  <a:cubicBezTo>
                    <a:pt x="21" y="225"/>
                    <a:pt x="27" y="216"/>
                    <a:pt x="27" y="205"/>
                  </a:cubicBezTo>
                  <a:cubicBezTo>
                    <a:pt x="27" y="0"/>
                    <a:pt x="27" y="0"/>
                    <a:pt x="27" y="0"/>
                  </a:cubicBezTo>
                  <a:cubicBezTo>
                    <a:pt x="23" y="2"/>
                    <a:pt x="18" y="3"/>
                    <a:pt x="13" y="3"/>
                  </a:cubicBezTo>
                  <a:cubicBezTo>
                    <a:pt x="9" y="3"/>
                    <a:pt x="4" y="2"/>
                    <a:pt x="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8"/>
            <p:cNvSpPr>
              <a:spLocks/>
            </p:cNvSpPr>
            <p:nvPr/>
          </p:nvSpPr>
          <p:spPr bwMode="auto">
            <a:xfrm>
              <a:off x="5980113" y="3317876"/>
              <a:ext cx="225425" cy="228600"/>
            </a:xfrm>
            <a:custGeom>
              <a:avLst/>
              <a:gdLst>
                <a:gd name="T0" fmla="*/ 54 w 80"/>
                <a:gd name="T1" fmla="*/ 2 h 80"/>
                <a:gd name="T2" fmla="*/ 40 w 80"/>
                <a:gd name="T3" fmla="*/ 0 h 80"/>
                <a:gd name="T4" fmla="*/ 27 w 80"/>
                <a:gd name="T5" fmla="*/ 2 h 80"/>
                <a:gd name="T6" fmla="*/ 0 w 80"/>
                <a:gd name="T7" fmla="*/ 40 h 80"/>
                <a:gd name="T8" fmla="*/ 27 w 80"/>
                <a:gd name="T9" fmla="*/ 77 h 80"/>
                <a:gd name="T10" fmla="*/ 40 w 80"/>
                <a:gd name="T11" fmla="*/ 80 h 80"/>
                <a:gd name="T12" fmla="*/ 54 w 80"/>
                <a:gd name="T13" fmla="*/ 77 h 80"/>
                <a:gd name="T14" fmla="*/ 80 w 80"/>
                <a:gd name="T15" fmla="*/ 40 h 80"/>
                <a:gd name="T16" fmla="*/ 54 w 80"/>
                <a:gd name="T17"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54" y="2"/>
                  </a:moveTo>
                  <a:cubicBezTo>
                    <a:pt x="50" y="1"/>
                    <a:pt x="45" y="0"/>
                    <a:pt x="40" y="0"/>
                  </a:cubicBezTo>
                  <a:cubicBezTo>
                    <a:pt x="36" y="0"/>
                    <a:pt x="31" y="1"/>
                    <a:pt x="27" y="2"/>
                  </a:cubicBezTo>
                  <a:cubicBezTo>
                    <a:pt x="11" y="8"/>
                    <a:pt x="0" y="23"/>
                    <a:pt x="0" y="40"/>
                  </a:cubicBezTo>
                  <a:cubicBezTo>
                    <a:pt x="0" y="57"/>
                    <a:pt x="11" y="72"/>
                    <a:pt x="27" y="77"/>
                  </a:cubicBezTo>
                  <a:cubicBezTo>
                    <a:pt x="31" y="79"/>
                    <a:pt x="36" y="80"/>
                    <a:pt x="40" y="80"/>
                  </a:cubicBezTo>
                  <a:cubicBezTo>
                    <a:pt x="45" y="80"/>
                    <a:pt x="50" y="79"/>
                    <a:pt x="54" y="77"/>
                  </a:cubicBezTo>
                  <a:cubicBezTo>
                    <a:pt x="69" y="72"/>
                    <a:pt x="80" y="57"/>
                    <a:pt x="80" y="40"/>
                  </a:cubicBezTo>
                  <a:cubicBezTo>
                    <a:pt x="80" y="23"/>
                    <a:pt x="69" y="8"/>
                    <a:pt x="54" y="2"/>
                  </a:cubicBezTo>
                  <a:close/>
                </a:path>
              </a:pathLst>
            </a:custGeom>
            <a:solidFill>
              <a:schemeClr val="tx1">
                <a:lumMod val="75000"/>
                <a:lumOff val="25000"/>
              </a:schemeClr>
            </a:solidFill>
            <a:ln>
              <a:noFill/>
            </a:ln>
            <a:effectLst>
              <a:glow rad="101600">
                <a:schemeClr val="bg1">
                  <a:alpha val="40000"/>
                </a:scheme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uppieren 5"/>
          <p:cNvGrpSpPr/>
          <p:nvPr/>
        </p:nvGrpSpPr>
        <p:grpSpPr>
          <a:xfrm>
            <a:off x="8324851" y="1595991"/>
            <a:ext cx="2501900" cy="2162176"/>
            <a:chOff x="8324851" y="1343818"/>
            <a:chExt cx="2501900" cy="2162176"/>
          </a:xfrm>
          <a:solidFill>
            <a:schemeClr val="tx1">
              <a:lumMod val="75000"/>
              <a:lumOff val="25000"/>
            </a:schemeClr>
          </a:solidFill>
          <a:effectLst>
            <a:glow rad="101600">
              <a:schemeClr val="bg1">
                <a:alpha val="40000"/>
              </a:schemeClr>
            </a:glow>
          </a:effectLst>
        </p:grpSpPr>
        <p:sp>
          <p:nvSpPr>
            <p:cNvPr id="33" name="Freeform 34"/>
            <p:cNvSpPr>
              <a:spLocks/>
            </p:cNvSpPr>
            <p:nvPr/>
          </p:nvSpPr>
          <p:spPr bwMode="auto">
            <a:xfrm>
              <a:off x="10628313" y="2593181"/>
              <a:ext cx="198438" cy="31750"/>
            </a:xfrm>
            <a:custGeom>
              <a:avLst/>
              <a:gdLst>
                <a:gd name="T0" fmla="*/ 68 w 68"/>
                <a:gd name="T1" fmla="*/ 5 h 11"/>
                <a:gd name="T2" fmla="*/ 62 w 68"/>
                <a:gd name="T3" fmla="*/ 11 h 11"/>
                <a:gd name="T4" fmla="*/ 6 w 68"/>
                <a:gd name="T5" fmla="*/ 11 h 11"/>
                <a:gd name="T6" fmla="*/ 0 w 68"/>
                <a:gd name="T7" fmla="*/ 5 h 11"/>
                <a:gd name="T8" fmla="*/ 0 w 68"/>
                <a:gd name="T9" fmla="*/ 5 h 11"/>
                <a:gd name="T10" fmla="*/ 6 w 68"/>
                <a:gd name="T11" fmla="*/ 0 h 11"/>
                <a:gd name="T12" fmla="*/ 62 w 68"/>
                <a:gd name="T13" fmla="*/ 0 h 11"/>
                <a:gd name="T14" fmla="*/ 68 w 68"/>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1">
                  <a:moveTo>
                    <a:pt x="68" y="5"/>
                  </a:moveTo>
                  <a:cubicBezTo>
                    <a:pt x="68" y="8"/>
                    <a:pt x="65" y="11"/>
                    <a:pt x="62" y="11"/>
                  </a:cubicBezTo>
                  <a:cubicBezTo>
                    <a:pt x="6" y="11"/>
                    <a:pt x="6" y="11"/>
                    <a:pt x="6" y="11"/>
                  </a:cubicBezTo>
                  <a:cubicBezTo>
                    <a:pt x="3" y="11"/>
                    <a:pt x="0" y="8"/>
                    <a:pt x="0" y="5"/>
                  </a:cubicBezTo>
                  <a:cubicBezTo>
                    <a:pt x="0" y="5"/>
                    <a:pt x="0" y="5"/>
                    <a:pt x="0" y="5"/>
                  </a:cubicBezTo>
                  <a:cubicBezTo>
                    <a:pt x="0" y="2"/>
                    <a:pt x="3" y="0"/>
                    <a:pt x="6" y="0"/>
                  </a:cubicBezTo>
                  <a:cubicBezTo>
                    <a:pt x="62" y="0"/>
                    <a:pt x="62" y="0"/>
                    <a:pt x="62" y="0"/>
                  </a:cubicBezTo>
                  <a:cubicBezTo>
                    <a:pt x="65" y="0"/>
                    <a:pt x="68" y="2"/>
                    <a:pt x="6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5"/>
            <p:cNvSpPr>
              <a:spLocks/>
            </p:cNvSpPr>
            <p:nvPr/>
          </p:nvSpPr>
          <p:spPr bwMode="auto">
            <a:xfrm>
              <a:off x="8324851" y="2593181"/>
              <a:ext cx="196850" cy="31750"/>
            </a:xfrm>
            <a:custGeom>
              <a:avLst/>
              <a:gdLst>
                <a:gd name="T0" fmla="*/ 68 w 68"/>
                <a:gd name="T1" fmla="*/ 5 h 11"/>
                <a:gd name="T2" fmla="*/ 62 w 68"/>
                <a:gd name="T3" fmla="*/ 11 h 11"/>
                <a:gd name="T4" fmla="*/ 5 w 68"/>
                <a:gd name="T5" fmla="*/ 11 h 11"/>
                <a:gd name="T6" fmla="*/ 0 w 68"/>
                <a:gd name="T7" fmla="*/ 5 h 11"/>
                <a:gd name="T8" fmla="*/ 0 w 68"/>
                <a:gd name="T9" fmla="*/ 5 h 11"/>
                <a:gd name="T10" fmla="*/ 5 w 68"/>
                <a:gd name="T11" fmla="*/ 0 h 11"/>
                <a:gd name="T12" fmla="*/ 62 w 68"/>
                <a:gd name="T13" fmla="*/ 0 h 11"/>
                <a:gd name="T14" fmla="*/ 68 w 68"/>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1">
                  <a:moveTo>
                    <a:pt x="68" y="5"/>
                  </a:moveTo>
                  <a:cubicBezTo>
                    <a:pt x="68" y="8"/>
                    <a:pt x="65" y="11"/>
                    <a:pt x="62" y="11"/>
                  </a:cubicBezTo>
                  <a:cubicBezTo>
                    <a:pt x="5" y="11"/>
                    <a:pt x="5" y="11"/>
                    <a:pt x="5" y="11"/>
                  </a:cubicBezTo>
                  <a:cubicBezTo>
                    <a:pt x="2" y="11"/>
                    <a:pt x="0" y="8"/>
                    <a:pt x="0" y="5"/>
                  </a:cubicBezTo>
                  <a:cubicBezTo>
                    <a:pt x="0" y="5"/>
                    <a:pt x="0" y="5"/>
                    <a:pt x="0" y="5"/>
                  </a:cubicBezTo>
                  <a:cubicBezTo>
                    <a:pt x="0" y="2"/>
                    <a:pt x="2" y="0"/>
                    <a:pt x="5" y="0"/>
                  </a:cubicBezTo>
                  <a:cubicBezTo>
                    <a:pt x="62" y="0"/>
                    <a:pt x="62" y="0"/>
                    <a:pt x="62" y="0"/>
                  </a:cubicBezTo>
                  <a:cubicBezTo>
                    <a:pt x="65" y="0"/>
                    <a:pt x="68" y="2"/>
                    <a:pt x="6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6"/>
            <p:cNvSpPr>
              <a:spLocks/>
            </p:cNvSpPr>
            <p:nvPr/>
          </p:nvSpPr>
          <p:spPr bwMode="auto">
            <a:xfrm>
              <a:off x="9550401" y="1343818"/>
              <a:ext cx="31750" cy="196850"/>
            </a:xfrm>
            <a:custGeom>
              <a:avLst/>
              <a:gdLst>
                <a:gd name="T0" fmla="*/ 6 w 11"/>
                <a:gd name="T1" fmla="*/ 68 h 68"/>
                <a:gd name="T2" fmla="*/ 0 w 11"/>
                <a:gd name="T3" fmla="*/ 62 h 68"/>
                <a:gd name="T4" fmla="*/ 0 w 11"/>
                <a:gd name="T5" fmla="*/ 5 h 68"/>
                <a:gd name="T6" fmla="*/ 6 w 11"/>
                <a:gd name="T7" fmla="*/ 0 h 68"/>
                <a:gd name="T8" fmla="*/ 6 w 11"/>
                <a:gd name="T9" fmla="*/ 0 h 68"/>
                <a:gd name="T10" fmla="*/ 11 w 11"/>
                <a:gd name="T11" fmla="*/ 5 h 68"/>
                <a:gd name="T12" fmla="*/ 11 w 11"/>
                <a:gd name="T13" fmla="*/ 62 h 68"/>
                <a:gd name="T14" fmla="*/ 6 w 11"/>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8">
                  <a:moveTo>
                    <a:pt x="6" y="68"/>
                  </a:moveTo>
                  <a:cubicBezTo>
                    <a:pt x="3" y="68"/>
                    <a:pt x="0" y="65"/>
                    <a:pt x="0" y="62"/>
                  </a:cubicBezTo>
                  <a:cubicBezTo>
                    <a:pt x="0" y="5"/>
                    <a:pt x="0" y="5"/>
                    <a:pt x="0" y="5"/>
                  </a:cubicBezTo>
                  <a:cubicBezTo>
                    <a:pt x="0" y="2"/>
                    <a:pt x="3" y="0"/>
                    <a:pt x="6" y="0"/>
                  </a:cubicBezTo>
                  <a:cubicBezTo>
                    <a:pt x="6" y="0"/>
                    <a:pt x="6" y="0"/>
                    <a:pt x="6" y="0"/>
                  </a:cubicBezTo>
                  <a:cubicBezTo>
                    <a:pt x="9" y="0"/>
                    <a:pt x="11" y="2"/>
                    <a:pt x="11" y="5"/>
                  </a:cubicBezTo>
                  <a:cubicBezTo>
                    <a:pt x="11" y="62"/>
                    <a:pt x="11" y="62"/>
                    <a:pt x="11" y="62"/>
                  </a:cubicBezTo>
                  <a:cubicBezTo>
                    <a:pt x="11" y="65"/>
                    <a:pt x="9" y="68"/>
                    <a:pt x="6"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8"/>
            <p:cNvSpPr>
              <a:spLocks/>
            </p:cNvSpPr>
            <p:nvPr/>
          </p:nvSpPr>
          <p:spPr bwMode="auto">
            <a:xfrm>
              <a:off x="8672513" y="1712118"/>
              <a:ext cx="150813" cy="150813"/>
            </a:xfrm>
            <a:custGeom>
              <a:avLst/>
              <a:gdLst>
                <a:gd name="T0" fmla="*/ 50 w 52"/>
                <a:gd name="T1" fmla="*/ 50 h 52"/>
                <a:gd name="T2" fmla="*/ 42 w 52"/>
                <a:gd name="T3" fmla="*/ 50 h 52"/>
                <a:gd name="T4" fmla="*/ 2 w 52"/>
                <a:gd name="T5" fmla="*/ 10 h 52"/>
                <a:gd name="T6" fmla="*/ 2 w 52"/>
                <a:gd name="T7" fmla="*/ 2 h 52"/>
                <a:gd name="T8" fmla="*/ 2 w 52"/>
                <a:gd name="T9" fmla="*/ 2 h 52"/>
                <a:gd name="T10" fmla="*/ 10 w 52"/>
                <a:gd name="T11" fmla="*/ 2 h 52"/>
                <a:gd name="T12" fmla="*/ 50 w 52"/>
                <a:gd name="T13" fmla="*/ 42 h 52"/>
                <a:gd name="T14" fmla="*/ 50 w 52"/>
                <a:gd name="T15" fmla="*/ 5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50" y="50"/>
                  </a:moveTo>
                  <a:cubicBezTo>
                    <a:pt x="48" y="52"/>
                    <a:pt x="45" y="52"/>
                    <a:pt x="42" y="50"/>
                  </a:cubicBezTo>
                  <a:cubicBezTo>
                    <a:pt x="2" y="10"/>
                    <a:pt x="2" y="10"/>
                    <a:pt x="2" y="10"/>
                  </a:cubicBezTo>
                  <a:cubicBezTo>
                    <a:pt x="0" y="8"/>
                    <a:pt x="0" y="4"/>
                    <a:pt x="2" y="2"/>
                  </a:cubicBezTo>
                  <a:cubicBezTo>
                    <a:pt x="2" y="2"/>
                    <a:pt x="2" y="2"/>
                    <a:pt x="2" y="2"/>
                  </a:cubicBezTo>
                  <a:cubicBezTo>
                    <a:pt x="4" y="0"/>
                    <a:pt x="8" y="0"/>
                    <a:pt x="10" y="2"/>
                  </a:cubicBezTo>
                  <a:cubicBezTo>
                    <a:pt x="50" y="42"/>
                    <a:pt x="50" y="42"/>
                    <a:pt x="50" y="42"/>
                  </a:cubicBezTo>
                  <a:cubicBezTo>
                    <a:pt x="52" y="44"/>
                    <a:pt x="52" y="48"/>
                    <a:pt x="50"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9"/>
            <p:cNvSpPr>
              <a:spLocks/>
            </p:cNvSpPr>
            <p:nvPr/>
          </p:nvSpPr>
          <p:spPr bwMode="auto">
            <a:xfrm>
              <a:off x="10304463" y="3355181"/>
              <a:ext cx="153988" cy="150813"/>
            </a:xfrm>
            <a:custGeom>
              <a:avLst/>
              <a:gdLst>
                <a:gd name="T0" fmla="*/ 51 w 53"/>
                <a:gd name="T1" fmla="*/ 50 h 52"/>
                <a:gd name="T2" fmla="*/ 43 w 53"/>
                <a:gd name="T3" fmla="*/ 50 h 52"/>
                <a:gd name="T4" fmla="*/ 3 w 53"/>
                <a:gd name="T5" fmla="*/ 10 h 52"/>
                <a:gd name="T6" fmla="*/ 3 w 53"/>
                <a:gd name="T7" fmla="*/ 2 h 52"/>
                <a:gd name="T8" fmla="*/ 3 w 53"/>
                <a:gd name="T9" fmla="*/ 2 h 52"/>
                <a:gd name="T10" fmla="*/ 10 w 53"/>
                <a:gd name="T11" fmla="*/ 2 h 52"/>
                <a:gd name="T12" fmla="*/ 51 w 53"/>
                <a:gd name="T13" fmla="*/ 42 h 52"/>
                <a:gd name="T14" fmla="*/ 51 w 53"/>
                <a:gd name="T15" fmla="*/ 5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2">
                  <a:moveTo>
                    <a:pt x="51" y="50"/>
                  </a:moveTo>
                  <a:cubicBezTo>
                    <a:pt x="48" y="52"/>
                    <a:pt x="45" y="52"/>
                    <a:pt x="43" y="50"/>
                  </a:cubicBezTo>
                  <a:cubicBezTo>
                    <a:pt x="3" y="10"/>
                    <a:pt x="3" y="10"/>
                    <a:pt x="3" y="10"/>
                  </a:cubicBezTo>
                  <a:cubicBezTo>
                    <a:pt x="0" y="8"/>
                    <a:pt x="0" y="4"/>
                    <a:pt x="3" y="2"/>
                  </a:cubicBezTo>
                  <a:cubicBezTo>
                    <a:pt x="3" y="2"/>
                    <a:pt x="3" y="2"/>
                    <a:pt x="3" y="2"/>
                  </a:cubicBezTo>
                  <a:cubicBezTo>
                    <a:pt x="5" y="0"/>
                    <a:pt x="8" y="0"/>
                    <a:pt x="10" y="2"/>
                  </a:cubicBezTo>
                  <a:cubicBezTo>
                    <a:pt x="51" y="42"/>
                    <a:pt x="51" y="42"/>
                    <a:pt x="51" y="42"/>
                  </a:cubicBezTo>
                  <a:cubicBezTo>
                    <a:pt x="53" y="45"/>
                    <a:pt x="53" y="48"/>
                    <a:pt x="51"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0"/>
            <p:cNvSpPr>
              <a:spLocks/>
            </p:cNvSpPr>
            <p:nvPr/>
          </p:nvSpPr>
          <p:spPr bwMode="auto">
            <a:xfrm>
              <a:off x="8672513" y="3355181"/>
              <a:ext cx="150813" cy="150813"/>
            </a:xfrm>
            <a:custGeom>
              <a:avLst/>
              <a:gdLst>
                <a:gd name="T0" fmla="*/ 50 w 52"/>
                <a:gd name="T1" fmla="*/ 2 h 52"/>
                <a:gd name="T2" fmla="*/ 50 w 52"/>
                <a:gd name="T3" fmla="*/ 10 h 52"/>
                <a:gd name="T4" fmla="*/ 10 w 52"/>
                <a:gd name="T5" fmla="*/ 50 h 52"/>
                <a:gd name="T6" fmla="*/ 2 w 52"/>
                <a:gd name="T7" fmla="*/ 50 h 52"/>
                <a:gd name="T8" fmla="*/ 2 w 52"/>
                <a:gd name="T9" fmla="*/ 50 h 52"/>
                <a:gd name="T10" fmla="*/ 2 w 52"/>
                <a:gd name="T11" fmla="*/ 42 h 52"/>
                <a:gd name="T12" fmla="*/ 42 w 52"/>
                <a:gd name="T13" fmla="*/ 2 h 52"/>
                <a:gd name="T14" fmla="*/ 50 w 52"/>
                <a:gd name="T15" fmla="*/ 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50" y="2"/>
                  </a:moveTo>
                  <a:cubicBezTo>
                    <a:pt x="52" y="4"/>
                    <a:pt x="52" y="8"/>
                    <a:pt x="50" y="10"/>
                  </a:cubicBezTo>
                  <a:cubicBezTo>
                    <a:pt x="10" y="50"/>
                    <a:pt x="10" y="50"/>
                    <a:pt x="10" y="50"/>
                  </a:cubicBezTo>
                  <a:cubicBezTo>
                    <a:pt x="8" y="52"/>
                    <a:pt x="4" y="52"/>
                    <a:pt x="2" y="50"/>
                  </a:cubicBezTo>
                  <a:cubicBezTo>
                    <a:pt x="2" y="50"/>
                    <a:pt x="2" y="50"/>
                    <a:pt x="2" y="50"/>
                  </a:cubicBezTo>
                  <a:cubicBezTo>
                    <a:pt x="0" y="48"/>
                    <a:pt x="0" y="45"/>
                    <a:pt x="2" y="42"/>
                  </a:cubicBezTo>
                  <a:cubicBezTo>
                    <a:pt x="42" y="2"/>
                    <a:pt x="42" y="2"/>
                    <a:pt x="42" y="2"/>
                  </a:cubicBezTo>
                  <a:cubicBezTo>
                    <a:pt x="45" y="0"/>
                    <a:pt x="48" y="0"/>
                    <a:pt x="5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1"/>
            <p:cNvSpPr>
              <a:spLocks/>
            </p:cNvSpPr>
            <p:nvPr/>
          </p:nvSpPr>
          <p:spPr bwMode="auto">
            <a:xfrm>
              <a:off x="10304463" y="1712118"/>
              <a:ext cx="153988" cy="150813"/>
            </a:xfrm>
            <a:custGeom>
              <a:avLst/>
              <a:gdLst>
                <a:gd name="T0" fmla="*/ 51 w 53"/>
                <a:gd name="T1" fmla="*/ 2 h 52"/>
                <a:gd name="T2" fmla="*/ 51 w 53"/>
                <a:gd name="T3" fmla="*/ 10 h 52"/>
                <a:gd name="T4" fmla="*/ 10 w 53"/>
                <a:gd name="T5" fmla="*/ 50 h 52"/>
                <a:gd name="T6" fmla="*/ 3 w 53"/>
                <a:gd name="T7" fmla="*/ 50 h 52"/>
                <a:gd name="T8" fmla="*/ 3 w 53"/>
                <a:gd name="T9" fmla="*/ 50 h 52"/>
                <a:gd name="T10" fmla="*/ 3 w 53"/>
                <a:gd name="T11" fmla="*/ 42 h 52"/>
                <a:gd name="T12" fmla="*/ 43 w 53"/>
                <a:gd name="T13" fmla="*/ 2 h 52"/>
                <a:gd name="T14" fmla="*/ 51 w 53"/>
                <a:gd name="T15" fmla="*/ 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2">
                  <a:moveTo>
                    <a:pt x="51" y="2"/>
                  </a:moveTo>
                  <a:cubicBezTo>
                    <a:pt x="53" y="4"/>
                    <a:pt x="53" y="8"/>
                    <a:pt x="51" y="10"/>
                  </a:cubicBezTo>
                  <a:cubicBezTo>
                    <a:pt x="10" y="50"/>
                    <a:pt x="10" y="50"/>
                    <a:pt x="10" y="50"/>
                  </a:cubicBezTo>
                  <a:cubicBezTo>
                    <a:pt x="8" y="52"/>
                    <a:pt x="5" y="52"/>
                    <a:pt x="3" y="50"/>
                  </a:cubicBezTo>
                  <a:cubicBezTo>
                    <a:pt x="3" y="50"/>
                    <a:pt x="3" y="50"/>
                    <a:pt x="3" y="50"/>
                  </a:cubicBezTo>
                  <a:cubicBezTo>
                    <a:pt x="0" y="48"/>
                    <a:pt x="0" y="44"/>
                    <a:pt x="3" y="42"/>
                  </a:cubicBezTo>
                  <a:cubicBezTo>
                    <a:pt x="43" y="2"/>
                    <a:pt x="43" y="2"/>
                    <a:pt x="43" y="2"/>
                  </a:cubicBezTo>
                  <a:cubicBezTo>
                    <a:pt x="45" y="0"/>
                    <a:pt x="48" y="0"/>
                    <a:pt x="5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3" name="Gruppieren 52"/>
          <p:cNvGrpSpPr/>
          <p:nvPr/>
        </p:nvGrpSpPr>
        <p:grpSpPr>
          <a:xfrm rot="16200000">
            <a:off x="9453563" y="2115104"/>
            <a:ext cx="225425" cy="1492251"/>
            <a:chOff x="5980113" y="2684463"/>
            <a:chExt cx="225425" cy="1492251"/>
          </a:xfrm>
        </p:grpSpPr>
        <p:sp>
          <p:nvSpPr>
            <p:cNvPr id="54" name="Freeform 46"/>
            <p:cNvSpPr>
              <a:spLocks/>
            </p:cNvSpPr>
            <p:nvPr/>
          </p:nvSpPr>
          <p:spPr bwMode="auto">
            <a:xfrm>
              <a:off x="6056313" y="2684463"/>
              <a:ext cx="76200" cy="639763"/>
            </a:xfrm>
            <a:custGeom>
              <a:avLst/>
              <a:gdLst>
                <a:gd name="T0" fmla="*/ 27 w 27"/>
                <a:gd name="T1" fmla="*/ 225 h 225"/>
                <a:gd name="T2" fmla="*/ 27 w 27"/>
                <a:gd name="T3" fmla="*/ 21 h 225"/>
                <a:gd name="T4" fmla="*/ 13 w 27"/>
                <a:gd name="T5" fmla="*/ 0 h 225"/>
                <a:gd name="T6" fmla="*/ 0 w 27"/>
                <a:gd name="T7" fmla="*/ 21 h 225"/>
                <a:gd name="T8" fmla="*/ 0 w 27"/>
                <a:gd name="T9" fmla="*/ 225 h 225"/>
                <a:gd name="T10" fmla="*/ 13 w 27"/>
                <a:gd name="T11" fmla="*/ 223 h 225"/>
                <a:gd name="T12" fmla="*/ 27 w 27"/>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27" h="225">
                  <a:moveTo>
                    <a:pt x="27" y="225"/>
                  </a:moveTo>
                  <a:cubicBezTo>
                    <a:pt x="27" y="21"/>
                    <a:pt x="27" y="21"/>
                    <a:pt x="27" y="21"/>
                  </a:cubicBezTo>
                  <a:cubicBezTo>
                    <a:pt x="27" y="10"/>
                    <a:pt x="21" y="0"/>
                    <a:pt x="13" y="0"/>
                  </a:cubicBezTo>
                  <a:cubicBezTo>
                    <a:pt x="6" y="0"/>
                    <a:pt x="0" y="10"/>
                    <a:pt x="0" y="21"/>
                  </a:cubicBezTo>
                  <a:cubicBezTo>
                    <a:pt x="0" y="225"/>
                    <a:pt x="0" y="225"/>
                    <a:pt x="0" y="225"/>
                  </a:cubicBezTo>
                  <a:cubicBezTo>
                    <a:pt x="4" y="224"/>
                    <a:pt x="9" y="223"/>
                    <a:pt x="13" y="223"/>
                  </a:cubicBezTo>
                  <a:cubicBezTo>
                    <a:pt x="18" y="223"/>
                    <a:pt x="23" y="224"/>
                    <a:pt x="27" y="225"/>
                  </a:cubicBezTo>
                  <a:close/>
                </a:path>
              </a:pathLst>
            </a:custGeom>
            <a:solidFill>
              <a:schemeClr val="tx1">
                <a:lumMod val="75000"/>
                <a:lumOff val="25000"/>
              </a:schemeClr>
            </a:solidFill>
            <a:ln>
              <a:noFill/>
            </a:ln>
            <a:effectLst>
              <a:glow rad="101600">
                <a:schemeClr val="bg1">
                  <a:alpha val="40000"/>
                </a:scheme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7"/>
            <p:cNvSpPr>
              <a:spLocks/>
            </p:cNvSpPr>
            <p:nvPr/>
          </p:nvSpPr>
          <p:spPr bwMode="auto">
            <a:xfrm>
              <a:off x="6056313" y="3536951"/>
              <a:ext cx="76200" cy="639763"/>
            </a:xfrm>
            <a:custGeom>
              <a:avLst/>
              <a:gdLst>
                <a:gd name="T0" fmla="*/ 0 w 27"/>
                <a:gd name="T1" fmla="*/ 0 h 225"/>
                <a:gd name="T2" fmla="*/ 0 w 27"/>
                <a:gd name="T3" fmla="*/ 205 h 225"/>
                <a:gd name="T4" fmla="*/ 13 w 27"/>
                <a:gd name="T5" fmla="*/ 225 h 225"/>
                <a:gd name="T6" fmla="*/ 27 w 27"/>
                <a:gd name="T7" fmla="*/ 205 h 225"/>
                <a:gd name="T8" fmla="*/ 27 w 27"/>
                <a:gd name="T9" fmla="*/ 0 h 225"/>
                <a:gd name="T10" fmla="*/ 13 w 27"/>
                <a:gd name="T11" fmla="*/ 3 h 225"/>
                <a:gd name="T12" fmla="*/ 0 w 27"/>
                <a:gd name="T13" fmla="*/ 0 h 225"/>
              </a:gdLst>
              <a:ahLst/>
              <a:cxnLst>
                <a:cxn ang="0">
                  <a:pos x="T0" y="T1"/>
                </a:cxn>
                <a:cxn ang="0">
                  <a:pos x="T2" y="T3"/>
                </a:cxn>
                <a:cxn ang="0">
                  <a:pos x="T4" y="T5"/>
                </a:cxn>
                <a:cxn ang="0">
                  <a:pos x="T6" y="T7"/>
                </a:cxn>
                <a:cxn ang="0">
                  <a:pos x="T8" y="T9"/>
                </a:cxn>
                <a:cxn ang="0">
                  <a:pos x="T10" y="T11"/>
                </a:cxn>
                <a:cxn ang="0">
                  <a:pos x="T12" y="T13"/>
                </a:cxn>
              </a:cxnLst>
              <a:rect l="0" t="0" r="r" b="b"/>
              <a:pathLst>
                <a:path w="27" h="225">
                  <a:moveTo>
                    <a:pt x="0" y="0"/>
                  </a:moveTo>
                  <a:cubicBezTo>
                    <a:pt x="0" y="205"/>
                    <a:pt x="0" y="205"/>
                    <a:pt x="0" y="205"/>
                  </a:cubicBezTo>
                  <a:cubicBezTo>
                    <a:pt x="0" y="216"/>
                    <a:pt x="6" y="225"/>
                    <a:pt x="13" y="225"/>
                  </a:cubicBezTo>
                  <a:cubicBezTo>
                    <a:pt x="21" y="225"/>
                    <a:pt x="27" y="216"/>
                    <a:pt x="27" y="205"/>
                  </a:cubicBezTo>
                  <a:cubicBezTo>
                    <a:pt x="27" y="0"/>
                    <a:pt x="27" y="0"/>
                    <a:pt x="27" y="0"/>
                  </a:cubicBezTo>
                  <a:cubicBezTo>
                    <a:pt x="23" y="2"/>
                    <a:pt x="18" y="3"/>
                    <a:pt x="13" y="3"/>
                  </a:cubicBezTo>
                  <a:cubicBezTo>
                    <a:pt x="9" y="3"/>
                    <a:pt x="4" y="2"/>
                    <a:pt x="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8"/>
            <p:cNvSpPr>
              <a:spLocks/>
            </p:cNvSpPr>
            <p:nvPr/>
          </p:nvSpPr>
          <p:spPr bwMode="auto">
            <a:xfrm>
              <a:off x="5980113" y="3317876"/>
              <a:ext cx="225425" cy="228600"/>
            </a:xfrm>
            <a:custGeom>
              <a:avLst/>
              <a:gdLst>
                <a:gd name="T0" fmla="*/ 54 w 80"/>
                <a:gd name="T1" fmla="*/ 2 h 80"/>
                <a:gd name="T2" fmla="*/ 40 w 80"/>
                <a:gd name="T3" fmla="*/ 0 h 80"/>
                <a:gd name="T4" fmla="*/ 27 w 80"/>
                <a:gd name="T5" fmla="*/ 2 h 80"/>
                <a:gd name="T6" fmla="*/ 0 w 80"/>
                <a:gd name="T7" fmla="*/ 40 h 80"/>
                <a:gd name="T8" fmla="*/ 27 w 80"/>
                <a:gd name="T9" fmla="*/ 77 h 80"/>
                <a:gd name="T10" fmla="*/ 40 w 80"/>
                <a:gd name="T11" fmla="*/ 80 h 80"/>
                <a:gd name="T12" fmla="*/ 54 w 80"/>
                <a:gd name="T13" fmla="*/ 77 h 80"/>
                <a:gd name="T14" fmla="*/ 80 w 80"/>
                <a:gd name="T15" fmla="*/ 40 h 80"/>
                <a:gd name="T16" fmla="*/ 54 w 80"/>
                <a:gd name="T17"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54" y="2"/>
                  </a:moveTo>
                  <a:cubicBezTo>
                    <a:pt x="50" y="1"/>
                    <a:pt x="45" y="0"/>
                    <a:pt x="40" y="0"/>
                  </a:cubicBezTo>
                  <a:cubicBezTo>
                    <a:pt x="36" y="0"/>
                    <a:pt x="31" y="1"/>
                    <a:pt x="27" y="2"/>
                  </a:cubicBezTo>
                  <a:cubicBezTo>
                    <a:pt x="11" y="8"/>
                    <a:pt x="0" y="23"/>
                    <a:pt x="0" y="40"/>
                  </a:cubicBezTo>
                  <a:cubicBezTo>
                    <a:pt x="0" y="57"/>
                    <a:pt x="11" y="72"/>
                    <a:pt x="27" y="77"/>
                  </a:cubicBezTo>
                  <a:cubicBezTo>
                    <a:pt x="31" y="79"/>
                    <a:pt x="36" y="80"/>
                    <a:pt x="40" y="80"/>
                  </a:cubicBezTo>
                  <a:cubicBezTo>
                    <a:pt x="45" y="80"/>
                    <a:pt x="50" y="79"/>
                    <a:pt x="54" y="77"/>
                  </a:cubicBezTo>
                  <a:cubicBezTo>
                    <a:pt x="69" y="72"/>
                    <a:pt x="80" y="57"/>
                    <a:pt x="80" y="40"/>
                  </a:cubicBezTo>
                  <a:cubicBezTo>
                    <a:pt x="80" y="23"/>
                    <a:pt x="69" y="8"/>
                    <a:pt x="54" y="2"/>
                  </a:cubicBezTo>
                  <a:close/>
                </a:path>
              </a:pathLst>
            </a:custGeom>
            <a:solidFill>
              <a:schemeClr val="tx1">
                <a:lumMod val="75000"/>
                <a:lumOff val="25000"/>
              </a:schemeClr>
            </a:solidFill>
            <a:ln>
              <a:noFill/>
            </a:ln>
            <a:effectLst>
              <a:glow rad="101600">
                <a:schemeClr val="bg1">
                  <a:alpha val="40000"/>
                </a:scheme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7" name="Rechteck 56"/>
          <p:cNvSpPr/>
          <p:nvPr/>
        </p:nvSpPr>
        <p:spPr bwMode="auto">
          <a:xfrm>
            <a:off x="-2170" y="6300132"/>
            <a:ext cx="12192586" cy="557868"/>
          </a:xfrm>
          <a:prstGeom prst="rect">
            <a:avLst/>
          </a:prstGeom>
          <a:solidFill>
            <a:srgbClr val="FFFF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FFFFFF"/>
                </a:solidFill>
              </a:rPr>
              <a:t>+++ Newsticker +++ Newsticker +++ Newsticker +++ Newsticker +++ Newsticker +++ Newsticker +++Newsticker +++Newsticker +++</a:t>
            </a:r>
            <a:endParaRPr lang="en-US" sz="1600" noProof="1">
              <a:solidFill>
                <a:srgbClr val="FFFFFF"/>
              </a:solidFill>
            </a:endParaRPr>
          </a:p>
        </p:txBody>
      </p:sp>
      <p:sp>
        <p:nvSpPr>
          <p:cNvPr id="60" name="Textfeld 59"/>
          <p:cNvSpPr txBox="1"/>
          <p:nvPr/>
        </p:nvSpPr>
        <p:spPr>
          <a:xfrm>
            <a:off x="8539376" y="4319943"/>
            <a:ext cx="2056973" cy="461665"/>
          </a:xfrm>
          <a:prstGeom prst="rect">
            <a:avLst/>
          </a:prstGeom>
          <a:noFill/>
        </p:spPr>
        <p:txBody>
          <a:bodyPr wrap="none" rtlCol="0" anchor="ctr">
            <a:spAutoFit/>
          </a:bodyPr>
          <a:lstStyle/>
          <a:p>
            <a:pPr algn="ctr"/>
            <a:r>
              <a:rPr lang="de-DE" sz="2400" dirty="0">
                <a:solidFill>
                  <a:schemeClr val="tx1">
                    <a:lumMod val="75000"/>
                    <a:lumOff val="25000"/>
                  </a:schemeClr>
                </a:solidFill>
              </a:rPr>
              <a:t>EXAMPLE TEXT</a:t>
            </a:r>
          </a:p>
        </p:txBody>
      </p:sp>
      <p:sp>
        <p:nvSpPr>
          <p:cNvPr id="2" name="Textfeld 1"/>
          <p:cNvSpPr txBox="1"/>
          <p:nvPr/>
        </p:nvSpPr>
        <p:spPr>
          <a:xfrm>
            <a:off x="1577976" y="4319943"/>
            <a:ext cx="2056973" cy="461665"/>
          </a:xfrm>
          <a:prstGeom prst="rect">
            <a:avLst/>
          </a:prstGeom>
          <a:noFill/>
        </p:spPr>
        <p:txBody>
          <a:bodyPr wrap="none" rtlCol="0" anchor="ctr">
            <a:spAutoFit/>
          </a:bodyPr>
          <a:lstStyle/>
          <a:p>
            <a:pPr algn="ctr"/>
            <a:r>
              <a:rPr lang="de-DE" sz="2400" dirty="0">
                <a:solidFill>
                  <a:schemeClr val="tx1">
                    <a:lumMod val="75000"/>
                    <a:lumOff val="25000"/>
                  </a:schemeClr>
                </a:solidFill>
              </a:rPr>
              <a:t>EXAMPLE TEXT</a:t>
            </a:r>
          </a:p>
        </p:txBody>
      </p:sp>
      <p:sp>
        <p:nvSpPr>
          <p:cNvPr id="59" name="Textfeld 58"/>
          <p:cNvSpPr txBox="1"/>
          <p:nvPr/>
        </p:nvSpPr>
        <p:spPr>
          <a:xfrm>
            <a:off x="5065926" y="4319943"/>
            <a:ext cx="2056973" cy="461665"/>
          </a:xfrm>
          <a:prstGeom prst="rect">
            <a:avLst/>
          </a:prstGeom>
          <a:noFill/>
        </p:spPr>
        <p:txBody>
          <a:bodyPr wrap="none" rtlCol="0" anchor="ctr">
            <a:spAutoFit/>
          </a:bodyPr>
          <a:lstStyle/>
          <a:p>
            <a:pPr algn="ctr"/>
            <a:r>
              <a:rPr lang="de-DE" sz="2400" dirty="0">
                <a:solidFill>
                  <a:schemeClr val="tx1">
                    <a:lumMod val="75000"/>
                    <a:lumOff val="25000"/>
                  </a:schemeClr>
                </a:solidFill>
              </a:rPr>
              <a:t>EXAMPLE TEXT</a:t>
            </a:r>
          </a:p>
        </p:txBody>
      </p:sp>
      <p:grpSp>
        <p:nvGrpSpPr>
          <p:cNvPr id="42" name="Group 41"/>
          <p:cNvGrpSpPr/>
          <p:nvPr/>
        </p:nvGrpSpPr>
        <p:grpSpPr>
          <a:xfrm>
            <a:off x="310518" y="327558"/>
            <a:ext cx="3048006" cy="3630683"/>
            <a:chOff x="7856129" y="1513453"/>
            <a:chExt cx="3048006" cy="3048006"/>
          </a:xfrm>
        </p:grpSpPr>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48" name="TextBox 47"/>
            <p:cNvSpPr txBox="1"/>
            <p:nvPr/>
          </p:nvSpPr>
          <p:spPr>
            <a:xfrm>
              <a:off x="8131903" y="1814627"/>
              <a:ext cx="2496457" cy="1840975"/>
            </a:xfrm>
            <a:prstGeom prst="rect">
              <a:avLst/>
            </a:prstGeom>
            <a:noFill/>
          </p:spPr>
          <p:txBody>
            <a:bodyPr wrap="square" rtlCol="0">
              <a:spAutoFit/>
            </a:bodyPr>
            <a:lstStyle/>
            <a:p>
              <a:r>
                <a:rPr lang="en-US" dirty="0"/>
                <a:t>Create your own real-time dashboard where a needle rotates based on your e.g. sales or production figures updated using </a:t>
              </a:r>
              <a:r>
                <a:rPr lang="en-US" u="sng" dirty="0">
                  <a:hlinkClick r:id="rId4"/>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378222462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292929"/>
            </a:gs>
            <a:gs pos="100000">
              <a:srgbClr val="292929">
                <a:lumMod val="72000"/>
                <a:lumOff val="28000"/>
              </a:srgbClr>
            </a:gs>
          </a:gsLst>
          <a:lin ang="16200000" scaled="1"/>
        </a:gradFill>
        <a:effectLst/>
      </p:bgPr>
    </p:bg>
    <p:spTree>
      <p:nvGrpSpPr>
        <p:cNvPr id="1" name=""/>
        <p:cNvGrpSpPr/>
        <p:nvPr/>
      </p:nvGrpSpPr>
      <p:grpSpPr>
        <a:xfrm>
          <a:off x="0" y="0"/>
          <a:ext cx="0" cy="0"/>
          <a:chOff x="0" y="0"/>
          <a:chExt cx="0" cy="0"/>
        </a:xfrm>
      </p:grpSpPr>
      <p:grpSp>
        <p:nvGrpSpPr>
          <p:cNvPr id="3" name="Gruppieren 2"/>
          <p:cNvGrpSpPr/>
          <p:nvPr/>
        </p:nvGrpSpPr>
        <p:grpSpPr>
          <a:xfrm>
            <a:off x="4510715" y="2021063"/>
            <a:ext cx="3397250" cy="3392488"/>
            <a:chOff x="157163" y="1811338"/>
            <a:chExt cx="3397250" cy="3392488"/>
          </a:xfrm>
          <a:effectLst>
            <a:outerShdw blurRad="50800" dist="38100" dir="2700000" algn="tl" rotWithShape="0">
              <a:prstClr val="black">
                <a:alpha val="40000"/>
              </a:prstClr>
            </a:outerShdw>
          </a:effectLst>
        </p:grpSpPr>
        <p:sp>
          <p:nvSpPr>
            <p:cNvPr id="4" name="Freeform 6"/>
            <p:cNvSpPr>
              <a:spLocks/>
            </p:cNvSpPr>
            <p:nvPr/>
          </p:nvSpPr>
          <p:spPr bwMode="auto">
            <a:xfrm>
              <a:off x="850900" y="3505200"/>
              <a:ext cx="1004888" cy="1422400"/>
            </a:xfrm>
            <a:custGeom>
              <a:avLst/>
              <a:gdLst>
                <a:gd name="T0" fmla="*/ 0 w 268"/>
                <a:gd name="T1" fmla="*/ 268 h 379"/>
                <a:gd name="T2" fmla="*/ 267 w 268"/>
                <a:gd name="T3" fmla="*/ 379 h 379"/>
                <a:gd name="T4" fmla="*/ 268 w 268"/>
                <a:gd name="T5" fmla="*/ 379 h 379"/>
                <a:gd name="T6" fmla="*/ 268 w 268"/>
                <a:gd name="T7" fmla="*/ 0 h 379"/>
                <a:gd name="T8" fmla="*/ 0 w 268"/>
                <a:gd name="T9" fmla="*/ 268 h 379"/>
              </a:gdLst>
              <a:ahLst/>
              <a:cxnLst>
                <a:cxn ang="0">
                  <a:pos x="T0" y="T1"/>
                </a:cxn>
                <a:cxn ang="0">
                  <a:pos x="T2" y="T3"/>
                </a:cxn>
                <a:cxn ang="0">
                  <a:pos x="T4" y="T5"/>
                </a:cxn>
                <a:cxn ang="0">
                  <a:pos x="T6" y="T7"/>
                </a:cxn>
                <a:cxn ang="0">
                  <a:pos x="T8" y="T9"/>
                </a:cxn>
              </a:cxnLst>
              <a:rect l="0" t="0" r="r" b="b"/>
              <a:pathLst>
                <a:path w="268" h="379">
                  <a:moveTo>
                    <a:pt x="0" y="268"/>
                  </a:moveTo>
                  <a:cubicBezTo>
                    <a:pt x="68" y="337"/>
                    <a:pt x="163" y="379"/>
                    <a:pt x="267" y="379"/>
                  </a:cubicBezTo>
                  <a:cubicBezTo>
                    <a:pt x="267" y="379"/>
                    <a:pt x="267" y="379"/>
                    <a:pt x="268" y="379"/>
                  </a:cubicBezTo>
                  <a:cubicBezTo>
                    <a:pt x="268" y="0"/>
                    <a:pt x="268" y="0"/>
                    <a:pt x="268" y="0"/>
                  </a:cubicBezTo>
                  <a:lnTo>
                    <a:pt x="0" y="268"/>
                  </a:lnTo>
                  <a:close/>
                </a:path>
              </a:pathLst>
            </a:custGeom>
            <a:solidFill>
              <a:srgbClr val="E6E6E6"/>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7"/>
            <p:cNvSpPr>
              <a:spLocks/>
            </p:cNvSpPr>
            <p:nvPr/>
          </p:nvSpPr>
          <p:spPr bwMode="auto">
            <a:xfrm>
              <a:off x="434975" y="3505200"/>
              <a:ext cx="1420813" cy="1004888"/>
            </a:xfrm>
            <a:custGeom>
              <a:avLst/>
              <a:gdLst>
                <a:gd name="T0" fmla="*/ 0 w 379"/>
                <a:gd name="T1" fmla="*/ 0 h 268"/>
                <a:gd name="T2" fmla="*/ 0 w 379"/>
                <a:gd name="T3" fmla="*/ 1 h 268"/>
                <a:gd name="T4" fmla="*/ 111 w 379"/>
                <a:gd name="T5" fmla="*/ 268 h 268"/>
                <a:gd name="T6" fmla="*/ 379 w 379"/>
                <a:gd name="T7" fmla="*/ 0 h 268"/>
                <a:gd name="T8" fmla="*/ 0 w 379"/>
                <a:gd name="T9" fmla="*/ 0 h 268"/>
              </a:gdLst>
              <a:ahLst/>
              <a:cxnLst>
                <a:cxn ang="0">
                  <a:pos x="T0" y="T1"/>
                </a:cxn>
                <a:cxn ang="0">
                  <a:pos x="T2" y="T3"/>
                </a:cxn>
                <a:cxn ang="0">
                  <a:pos x="T4" y="T5"/>
                </a:cxn>
                <a:cxn ang="0">
                  <a:pos x="T6" y="T7"/>
                </a:cxn>
                <a:cxn ang="0">
                  <a:pos x="T8" y="T9"/>
                </a:cxn>
              </a:cxnLst>
              <a:rect l="0" t="0" r="r" b="b"/>
              <a:pathLst>
                <a:path w="379" h="268">
                  <a:moveTo>
                    <a:pt x="0" y="0"/>
                  </a:moveTo>
                  <a:cubicBezTo>
                    <a:pt x="0" y="1"/>
                    <a:pt x="0" y="1"/>
                    <a:pt x="0" y="1"/>
                  </a:cubicBezTo>
                  <a:cubicBezTo>
                    <a:pt x="0" y="106"/>
                    <a:pt x="42" y="200"/>
                    <a:pt x="111" y="268"/>
                  </a:cubicBezTo>
                  <a:cubicBezTo>
                    <a:pt x="379" y="0"/>
                    <a:pt x="379" y="0"/>
                    <a:pt x="379" y="0"/>
                  </a:cubicBezTo>
                  <a:lnTo>
                    <a:pt x="0" y="0"/>
                  </a:lnTo>
                  <a:close/>
                </a:path>
              </a:pathLst>
            </a:custGeom>
            <a:solidFill>
              <a:srgbClr val="E6E6E6"/>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8"/>
            <p:cNvSpPr>
              <a:spLocks/>
            </p:cNvSpPr>
            <p:nvPr/>
          </p:nvSpPr>
          <p:spPr bwMode="auto">
            <a:xfrm>
              <a:off x="1855788" y="3505200"/>
              <a:ext cx="1412875" cy="1004888"/>
            </a:xfrm>
            <a:custGeom>
              <a:avLst/>
              <a:gdLst>
                <a:gd name="T0" fmla="*/ 267 w 377"/>
                <a:gd name="T1" fmla="*/ 268 h 268"/>
                <a:gd name="T2" fmla="*/ 377 w 377"/>
                <a:gd name="T3" fmla="*/ 1 h 268"/>
                <a:gd name="T4" fmla="*/ 377 w 377"/>
                <a:gd name="T5" fmla="*/ 0 h 268"/>
                <a:gd name="T6" fmla="*/ 0 w 377"/>
                <a:gd name="T7" fmla="*/ 0 h 268"/>
                <a:gd name="T8" fmla="*/ 267 w 377"/>
                <a:gd name="T9" fmla="*/ 268 h 268"/>
              </a:gdLst>
              <a:ahLst/>
              <a:cxnLst>
                <a:cxn ang="0">
                  <a:pos x="T0" y="T1"/>
                </a:cxn>
                <a:cxn ang="0">
                  <a:pos x="T2" y="T3"/>
                </a:cxn>
                <a:cxn ang="0">
                  <a:pos x="T4" y="T5"/>
                </a:cxn>
                <a:cxn ang="0">
                  <a:pos x="T6" y="T7"/>
                </a:cxn>
                <a:cxn ang="0">
                  <a:pos x="T8" y="T9"/>
                </a:cxn>
              </a:cxnLst>
              <a:rect l="0" t="0" r="r" b="b"/>
              <a:pathLst>
                <a:path w="377" h="268">
                  <a:moveTo>
                    <a:pt x="267" y="268"/>
                  </a:moveTo>
                  <a:cubicBezTo>
                    <a:pt x="335" y="200"/>
                    <a:pt x="377" y="105"/>
                    <a:pt x="377" y="1"/>
                  </a:cubicBezTo>
                  <a:cubicBezTo>
                    <a:pt x="377" y="1"/>
                    <a:pt x="377" y="1"/>
                    <a:pt x="377" y="0"/>
                  </a:cubicBezTo>
                  <a:cubicBezTo>
                    <a:pt x="0" y="0"/>
                    <a:pt x="0" y="0"/>
                    <a:pt x="0" y="0"/>
                  </a:cubicBezTo>
                  <a:lnTo>
                    <a:pt x="267" y="268"/>
                  </a:lnTo>
                  <a:close/>
                </a:path>
              </a:pathLst>
            </a:custGeom>
            <a:solidFill>
              <a:srgbClr val="E6E6E6"/>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9"/>
            <p:cNvSpPr>
              <a:spLocks/>
            </p:cNvSpPr>
            <p:nvPr/>
          </p:nvSpPr>
          <p:spPr bwMode="auto">
            <a:xfrm>
              <a:off x="434975" y="2505075"/>
              <a:ext cx="1420813" cy="1000125"/>
            </a:xfrm>
            <a:custGeom>
              <a:avLst/>
              <a:gdLst>
                <a:gd name="T0" fmla="*/ 379 w 379"/>
                <a:gd name="T1" fmla="*/ 267 h 267"/>
                <a:gd name="T2" fmla="*/ 111 w 379"/>
                <a:gd name="T3" fmla="*/ 0 h 267"/>
                <a:gd name="T4" fmla="*/ 0 w 379"/>
                <a:gd name="T5" fmla="*/ 267 h 267"/>
                <a:gd name="T6" fmla="*/ 379 w 379"/>
                <a:gd name="T7" fmla="*/ 267 h 267"/>
              </a:gdLst>
              <a:ahLst/>
              <a:cxnLst>
                <a:cxn ang="0">
                  <a:pos x="T0" y="T1"/>
                </a:cxn>
                <a:cxn ang="0">
                  <a:pos x="T2" y="T3"/>
                </a:cxn>
                <a:cxn ang="0">
                  <a:pos x="T4" y="T5"/>
                </a:cxn>
                <a:cxn ang="0">
                  <a:pos x="T6" y="T7"/>
                </a:cxn>
              </a:cxnLst>
              <a:rect l="0" t="0" r="r" b="b"/>
              <a:pathLst>
                <a:path w="379" h="267">
                  <a:moveTo>
                    <a:pt x="379" y="267"/>
                  </a:moveTo>
                  <a:cubicBezTo>
                    <a:pt x="111" y="0"/>
                    <a:pt x="111" y="0"/>
                    <a:pt x="111" y="0"/>
                  </a:cubicBezTo>
                  <a:cubicBezTo>
                    <a:pt x="43" y="68"/>
                    <a:pt x="0" y="163"/>
                    <a:pt x="0" y="267"/>
                  </a:cubicBezTo>
                  <a:cubicBezTo>
                    <a:pt x="379" y="267"/>
                    <a:pt x="379" y="267"/>
                    <a:pt x="379" y="267"/>
                  </a:cubicBezTo>
                  <a:close/>
                </a:path>
              </a:pathLst>
            </a:custGeom>
            <a:gradFill flip="none" rotWithShape="1">
              <a:gsLst>
                <a:gs pos="0">
                  <a:srgbClr val="D7D7D7"/>
                </a:gs>
                <a:gs pos="100000">
                  <a:srgbClr val="C8C8C8">
                    <a:lumMod val="82000"/>
                  </a:srgbClr>
                </a:gs>
              </a:gsLst>
              <a:lin ang="2700000" scaled="1"/>
              <a:tileRect/>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p:nvSpPr>
          <p:spPr bwMode="auto">
            <a:xfrm>
              <a:off x="850900" y="2092325"/>
              <a:ext cx="1004888" cy="1412875"/>
            </a:xfrm>
            <a:custGeom>
              <a:avLst/>
              <a:gdLst>
                <a:gd name="T0" fmla="*/ 268 w 268"/>
                <a:gd name="T1" fmla="*/ 0 h 377"/>
                <a:gd name="T2" fmla="*/ 267 w 268"/>
                <a:gd name="T3" fmla="*/ 0 h 377"/>
                <a:gd name="T4" fmla="*/ 0 w 268"/>
                <a:gd name="T5" fmla="*/ 110 h 377"/>
                <a:gd name="T6" fmla="*/ 268 w 268"/>
                <a:gd name="T7" fmla="*/ 377 h 377"/>
                <a:gd name="T8" fmla="*/ 268 w 268"/>
                <a:gd name="T9" fmla="*/ 0 h 377"/>
              </a:gdLst>
              <a:ahLst/>
              <a:cxnLst>
                <a:cxn ang="0">
                  <a:pos x="T0" y="T1"/>
                </a:cxn>
                <a:cxn ang="0">
                  <a:pos x="T2" y="T3"/>
                </a:cxn>
                <a:cxn ang="0">
                  <a:pos x="T4" y="T5"/>
                </a:cxn>
                <a:cxn ang="0">
                  <a:pos x="T6" y="T7"/>
                </a:cxn>
                <a:cxn ang="0">
                  <a:pos x="T8" y="T9"/>
                </a:cxn>
              </a:cxnLst>
              <a:rect l="0" t="0" r="r" b="b"/>
              <a:pathLst>
                <a:path w="268" h="377">
                  <a:moveTo>
                    <a:pt x="268" y="0"/>
                  </a:moveTo>
                  <a:cubicBezTo>
                    <a:pt x="267" y="0"/>
                    <a:pt x="267" y="0"/>
                    <a:pt x="267" y="0"/>
                  </a:cubicBezTo>
                  <a:cubicBezTo>
                    <a:pt x="163" y="0"/>
                    <a:pt x="69" y="42"/>
                    <a:pt x="0" y="110"/>
                  </a:cubicBezTo>
                  <a:cubicBezTo>
                    <a:pt x="268" y="377"/>
                    <a:pt x="268" y="377"/>
                    <a:pt x="268" y="377"/>
                  </a:cubicBezTo>
                  <a:lnTo>
                    <a:pt x="268" y="0"/>
                  </a:lnTo>
                  <a:close/>
                </a:path>
              </a:pathLst>
            </a:custGeom>
            <a:gradFill flip="none" rotWithShape="1">
              <a:gsLst>
                <a:gs pos="0">
                  <a:srgbClr val="00B050">
                    <a:lumMod val="75000"/>
                  </a:srgbClr>
                </a:gs>
                <a:gs pos="100000">
                  <a:srgbClr val="00B050"/>
                </a:gs>
              </a:gsLst>
              <a:lin ang="13500000" scaled="1"/>
              <a:tileRect/>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1"/>
            <p:cNvSpPr>
              <a:spLocks noChangeArrowheads="1"/>
            </p:cNvSpPr>
            <p:nvPr/>
          </p:nvSpPr>
          <p:spPr bwMode="auto">
            <a:xfrm>
              <a:off x="1855788" y="3505200"/>
              <a:ext cx="1588" cy="1588"/>
            </a:xfrm>
            <a:prstGeom prst="rect">
              <a:avLst/>
            </a:prstGeom>
            <a:solidFill>
              <a:srgbClr val="D8D8D8"/>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p:nvSpPr>
          <p:spPr bwMode="auto">
            <a:xfrm>
              <a:off x="1855788" y="2508250"/>
              <a:ext cx="1412875" cy="996950"/>
            </a:xfrm>
            <a:custGeom>
              <a:avLst/>
              <a:gdLst>
                <a:gd name="T0" fmla="*/ 266 w 377"/>
                <a:gd name="T1" fmla="*/ 0 h 266"/>
                <a:gd name="T2" fmla="*/ 0 w 377"/>
                <a:gd name="T3" fmla="*/ 266 h 266"/>
                <a:gd name="T4" fmla="*/ 0 w 377"/>
                <a:gd name="T5" fmla="*/ 266 h 266"/>
                <a:gd name="T6" fmla="*/ 377 w 377"/>
                <a:gd name="T7" fmla="*/ 266 h 266"/>
                <a:gd name="T8" fmla="*/ 266 w 377"/>
                <a:gd name="T9" fmla="*/ 0 h 266"/>
              </a:gdLst>
              <a:ahLst/>
              <a:cxnLst>
                <a:cxn ang="0">
                  <a:pos x="T0" y="T1"/>
                </a:cxn>
                <a:cxn ang="0">
                  <a:pos x="T2" y="T3"/>
                </a:cxn>
                <a:cxn ang="0">
                  <a:pos x="T4" y="T5"/>
                </a:cxn>
                <a:cxn ang="0">
                  <a:pos x="T6" y="T7"/>
                </a:cxn>
                <a:cxn ang="0">
                  <a:pos x="T8" y="T9"/>
                </a:cxn>
              </a:cxnLst>
              <a:rect l="0" t="0" r="r" b="b"/>
              <a:pathLst>
                <a:path w="377" h="266">
                  <a:moveTo>
                    <a:pt x="266" y="0"/>
                  </a:moveTo>
                  <a:cubicBezTo>
                    <a:pt x="0" y="266"/>
                    <a:pt x="0" y="266"/>
                    <a:pt x="0" y="266"/>
                  </a:cubicBezTo>
                  <a:cubicBezTo>
                    <a:pt x="0" y="266"/>
                    <a:pt x="0" y="266"/>
                    <a:pt x="0" y="266"/>
                  </a:cubicBezTo>
                  <a:cubicBezTo>
                    <a:pt x="377" y="266"/>
                    <a:pt x="377" y="266"/>
                    <a:pt x="377" y="266"/>
                  </a:cubicBezTo>
                  <a:cubicBezTo>
                    <a:pt x="377" y="162"/>
                    <a:pt x="335" y="68"/>
                    <a:pt x="266" y="0"/>
                  </a:cubicBezTo>
                  <a:close/>
                </a:path>
              </a:pathLst>
            </a:custGeom>
            <a:gradFill>
              <a:gsLst>
                <a:gs pos="0">
                  <a:srgbClr val="C00000"/>
                </a:gs>
                <a:gs pos="100000">
                  <a:srgbClr val="C00000">
                    <a:lumMod val="87000"/>
                    <a:lumOff val="13000"/>
                  </a:srgbClr>
                </a:gs>
              </a:gsLst>
              <a:lin ang="18900000" scaled="1"/>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3"/>
            <p:cNvSpPr>
              <a:spLocks noChangeArrowheads="1"/>
            </p:cNvSpPr>
            <p:nvPr/>
          </p:nvSpPr>
          <p:spPr bwMode="auto">
            <a:xfrm>
              <a:off x="1855788" y="3505200"/>
              <a:ext cx="1588" cy="1588"/>
            </a:xfrm>
            <a:prstGeom prst="rect">
              <a:avLst/>
            </a:prstGeom>
            <a:solidFill>
              <a:srgbClr val="D8D8D8"/>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p:nvSpPr>
          <p:spPr bwMode="auto">
            <a:xfrm>
              <a:off x="1855788" y="2092325"/>
              <a:ext cx="996950" cy="1412875"/>
            </a:xfrm>
            <a:custGeom>
              <a:avLst/>
              <a:gdLst>
                <a:gd name="T0" fmla="*/ 0 w 266"/>
                <a:gd name="T1" fmla="*/ 377 h 377"/>
                <a:gd name="T2" fmla="*/ 266 w 266"/>
                <a:gd name="T3" fmla="*/ 111 h 377"/>
                <a:gd name="T4" fmla="*/ 0 w 266"/>
                <a:gd name="T5" fmla="*/ 0 h 377"/>
                <a:gd name="T6" fmla="*/ 0 w 266"/>
                <a:gd name="T7" fmla="*/ 377 h 377"/>
              </a:gdLst>
              <a:ahLst/>
              <a:cxnLst>
                <a:cxn ang="0">
                  <a:pos x="T0" y="T1"/>
                </a:cxn>
                <a:cxn ang="0">
                  <a:pos x="T2" y="T3"/>
                </a:cxn>
                <a:cxn ang="0">
                  <a:pos x="T4" y="T5"/>
                </a:cxn>
                <a:cxn ang="0">
                  <a:pos x="T6" y="T7"/>
                </a:cxn>
              </a:cxnLst>
              <a:rect l="0" t="0" r="r" b="b"/>
              <a:pathLst>
                <a:path w="266" h="377">
                  <a:moveTo>
                    <a:pt x="0" y="377"/>
                  </a:moveTo>
                  <a:cubicBezTo>
                    <a:pt x="266" y="111"/>
                    <a:pt x="266" y="111"/>
                    <a:pt x="266" y="111"/>
                  </a:cubicBezTo>
                  <a:cubicBezTo>
                    <a:pt x="198" y="42"/>
                    <a:pt x="104" y="0"/>
                    <a:pt x="0" y="0"/>
                  </a:cubicBezTo>
                  <a:cubicBezTo>
                    <a:pt x="0" y="377"/>
                    <a:pt x="0" y="377"/>
                    <a:pt x="0" y="377"/>
                  </a:cubicBezTo>
                  <a:close/>
                </a:path>
              </a:pathLst>
            </a:custGeom>
            <a:gradFill flip="none" rotWithShape="1">
              <a:gsLst>
                <a:gs pos="0">
                  <a:srgbClr val="FFC000"/>
                </a:gs>
                <a:gs pos="100000">
                  <a:srgbClr val="FFC000">
                    <a:lumMod val="73000"/>
                    <a:lumOff val="27000"/>
                  </a:srgbClr>
                </a:gs>
              </a:gsLst>
              <a:lin ang="18900000" scaled="1"/>
              <a:tileRect/>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p:nvSpPr>
          <p:spPr bwMode="auto">
            <a:xfrm>
              <a:off x="1855788" y="3505200"/>
              <a:ext cx="1000125" cy="1422400"/>
            </a:xfrm>
            <a:custGeom>
              <a:avLst/>
              <a:gdLst>
                <a:gd name="T0" fmla="*/ 0 w 267"/>
                <a:gd name="T1" fmla="*/ 0 h 379"/>
                <a:gd name="T2" fmla="*/ 0 w 267"/>
                <a:gd name="T3" fmla="*/ 379 h 379"/>
                <a:gd name="T4" fmla="*/ 267 w 267"/>
                <a:gd name="T5" fmla="*/ 268 h 379"/>
                <a:gd name="T6" fmla="*/ 0 w 267"/>
                <a:gd name="T7" fmla="*/ 0 h 379"/>
              </a:gdLst>
              <a:ahLst/>
              <a:cxnLst>
                <a:cxn ang="0">
                  <a:pos x="T0" y="T1"/>
                </a:cxn>
                <a:cxn ang="0">
                  <a:pos x="T2" y="T3"/>
                </a:cxn>
                <a:cxn ang="0">
                  <a:pos x="T4" y="T5"/>
                </a:cxn>
                <a:cxn ang="0">
                  <a:pos x="T6" y="T7"/>
                </a:cxn>
              </a:cxnLst>
              <a:rect l="0" t="0" r="r" b="b"/>
              <a:pathLst>
                <a:path w="267" h="379">
                  <a:moveTo>
                    <a:pt x="0" y="0"/>
                  </a:moveTo>
                  <a:cubicBezTo>
                    <a:pt x="0" y="379"/>
                    <a:pt x="0" y="379"/>
                    <a:pt x="0" y="379"/>
                  </a:cubicBezTo>
                  <a:cubicBezTo>
                    <a:pt x="104" y="379"/>
                    <a:pt x="199" y="336"/>
                    <a:pt x="267" y="268"/>
                  </a:cubicBezTo>
                  <a:cubicBezTo>
                    <a:pt x="0" y="0"/>
                    <a:pt x="0" y="0"/>
                    <a:pt x="0" y="0"/>
                  </a:cubicBezTo>
                  <a:close/>
                </a:path>
              </a:pathLst>
            </a:custGeom>
            <a:solidFill>
              <a:srgbClr val="E6E6E6"/>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noEditPoints="1"/>
            </p:cNvSpPr>
            <p:nvPr/>
          </p:nvSpPr>
          <p:spPr bwMode="auto">
            <a:xfrm>
              <a:off x="157163" y="1811338"/>
              <a:ext cx="3397250" cy="3392488"/>
            </a:xfrm>
            <a:custGeom>
              <a:avLst/>
              <a:gdLst>
                <a:gd name="T0" fmla="*/ 906 w 906"/>
                <a:gd name="T1" fmla="*/ 452 h 905"/>
                <a:gd name="T2" fmla="*/ 773 w 906"/>
                <a:gd name="T3" fmla="*/ 132 h 905"/>
                <a:gd name="T4" fmla="*/ 453 w 906"/>
                <a:gd name="T5" fmla="*/ 0 h 905"/>
                <a:gd name="T6" fmla="*/ 452 w 906"/>
                <a:gd name="T7" fmla="*/ 0 h 905"/>
                <a:gd name="T8" fmla="*/ 132 w 906"/>
                <a:gd name="T9" fmla="*/ 132 h 905"/>
                <a:gd name="T10" fmla="*/ 0 w 906"/>
                <a:gd name="T11" fmla="*/ 452 h 905"/>
                <a:gd name="T12" fmla="*/ 0 w 906"/>
                <a:gd name="T13" fmla="*/ 453 h 905"/>
                <a:gd name="T14" fmla="*/ 132 w 906"/>
                <a:gd name="T15" fmla="*/ 773 h 905"/>
                <a:gd name="T16" fmla="*/ 452 w 906"/>
                <a:gd name="T17" fmla="*/ 905 h 905"/>
                <a:gd name="T18" fmla="*/ 453 w 906"/>
                <a:gd name="T19" fmla="*/ 905 h 905"/>
                <a:gd name="T20" fmla="*/ 773 w 906"/>
                <a:gd name="T21" fmla="*/ 773 h 905"/>
                <a:gd name="T22" fmla="*/ 906 w 906"/>
                <a:gd name="T23" fmla="*/ 453 h 905"/>
                <a:gd name="T24" fmla="*/ 906 w 906"/>
                <a:gd name="T25" fmla="*/ 452 h 905"/>
                <a:gd name="T26" fmla="*/ 720 w 906"/>
                <a:gd name="T27" fmla="*/ 720 h 905"/>
                <a:gd name="T28" fmla="*/ 453 w 906"/>
                <a:gd name="T29" fmla="*/ 831 h 905"/>
                <a:gd name="T30" fmla="*/ 452 w 906"/>
                <a:gd name="T31" fmla="*/ 831 h 905"/>
                <a:gd name="T32" fmla="*/ 185 w 906"/>
                <a:gd name="T33" fmla="*/ 720 h 905"/>
                <a:gd name="T34" fmla="*/ 74 w 906"/>
                <a:gd name="T35" fmla="*/ 453 h 905"/>
                <a:gd name="T36" fmla="*/ 74 w 906"/>
                <a:gd name="T37" fmla="*/ 452 h 905"/>
                <a:gd name="T38" fmla="*/ 185 w 906"/>
                <a:gd name="T39" fmla="*/ 185 h 905"/>
                <a:gd name="T40" fmla="*/ 452 w 906"/>
                <a:gd name="T41" fmla="*/ 75 h 905"/>
                <a:gd name="T42" fmla="*/ 453 w 906"/>
                <a:gd name="T43" fmla="*/ 75 h 905"/>
                <a:gd name="T44" fmla="*/ 719 w 906"/>
                <a:gd name="T45" fmla="*/ 186 h 905"/>
                <a:gd name="T46" fmla="*/ 830 w 906"/>
                <a:gd name="T47" fmla="*/ 452 h 905"/>
                <a:gd name="T48" fmla="*/ 830 w 906"/>
                <a:gd name="T49" fmla="*/ 453 h 905"/>
                <a:gd name="T50" fmla="*/ 720 w 906"/>
                <a:gd name="T51" fmla="*/ 72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6" h="905">
                  <a:moveTo>
                    <a:pt x="906" y="452"/>
                  </a:moveTo>
                  <a:cubicBezTo>
                    <a:pt x="906" y="327"/>
                    <a:pt x="855" y="214"/>
                    <a:pt x="773" y="132"/>
                  </a:cubicBezTo>
                  <a:cubicBezTo>
                    <a:pt x="691" y="50"/>
                    <a:pt x="578" y="0"/>
                    <a:pt x="453" y="0"/>
                  </a:cubicBezTo>
                  <a:cubicBezTo>
                    <a:pt x="452" y="0"/>
                    <a:pt x="452" y="0"/>
                    <a:pt x="452" y="0"/>
                  </a:cubicBezTo>
                  <a:cubicBezTo>
                    <a:pt x="327" y="0"/>
                    <a:pt x="214" y="50"/>
                    <a:pt x="132" y="132"/>
                  </a:cubicBezTo>
                  <a:cubicBezTo>
                    <a:pt x="50" y="214"/>
                    <a:pt x="0" y="327"/>
                    <a:pt x="0" y="452"/>
                  </a:cubicBezTo>
                  <a:cubicBezTo>
                    <a:pt x="0" y="453"/>
                    <a:pt x="0" y="453"/>
                    <a:pt x="0" y="453"/>
                  </a:cubicBezTo>
                  <a:cubicBezTo>
                    <a:pt x="0" y="578"/>
                    <a:pt x="50" y="691"/>
                    <a:pt x="132" y="773"/>
                  </a:cubicBezTo>
                  <a:cubicBezTo>
                    <a:pt x="214" y="855"/>
                    <a:pt x="327" y="905"/>
                    <a:pt x="452" y="905"/>
                  </a:cubicBezTo>
                  <a:cubicBezTo>
                    <a:pt x="452" y="905"/>
                    <a:pt x="452" y="905"/>
                    <a:pt x="453" y="905"/>
                  </a:cubicBezTo>
                  <a:cubicBezTo>
                    <a:pt x="578" y="905"/>
                    <a:pt x="691" y="855"/>
                    <a:pt x="773" y="773"/>
                  </a:cubicBezTo>
                  <a:cubicBezTo>
                    <a:pt x="855" y="691"/>
                    <a:pt x="906" y="578"/>
                    <a:pt x="906" y="453"/>
                  </a:cubicBezTo>
                  <a:cubicBezTo>
                    <a:pt x="906" y="453"/>
                    <a:pt x="906" y="453"/>
                    <a:pt x="906" y="452"/>
                  </a:cubicBezTo>
                  <a:close/>
                  <a:moveTo>
                    <a:pt x="720" y="720"/>
                  </a:moveTo>
                  <a:cubicBezTo>
                    <a:pt x="652" y="788"/>
                    <a:pt x="557" y="831"/>
                    <a:pt x="453" y="831"/>
                  </a:cubicBezTo>
                  <a:cubicBezTo>
                    <a:pt x="452" y="831"/>
                    <a:pt x="452" y="831"/>
                    <a:pt x="452" y="831"/>
                  </a:cubicBezTo>
                  <a:cubicBezTo>
                    <a:pt x="348" y="831"/>
                    <a:pt x="253" y="789"/>
                    <a:pt x="185" y="720"/>
                  </a:cubicBezTo>
                  <a:cubicBezTo>
                    <a:pt x="116" y="652"/>
                    <a:pt x="74" y="558"/>
                    <a:pt x="74" y="453"/>
                  </a:cubicBezTo>
                  <a:cubicBezTo>
                    <a:pt x="74" y="453"/>
                    <a:pt x="74" y="453"/>
                    <a:pt x="74" y="452"/>
                  </a:cubicBezTo>
                  <a:cubicBezTo>
                    <a:pt x="74" y="348"/>
                    <a:pt x="117" y="253"/>
                    <a:pt x="185" y="185"/>
                  </a:cubicBezTo>
                  <a:cubicBezTo>
                    <a:pt x="254" y="117"/>
                    <a:pt x="348" y="75"/>
                    <a:pt x="452" y="75"/>
                  </a:cubicBezTo>
                  <a:cubicBezTo>
                    <a:pt x="452" y="75"/>
                    <a:pt x="452" y="75"/>
                    <a:pt x="453" y="75"/>
                  </a:cubicBezTo>
                  <a:cubicBezTo>
                    <a:pt x="557" y="75"/>
                    <a:pt x="651" y="117"/>
                    <a:pt x="719" y="186"/>
                  </a:cubicBezTo>
                  <a:cubicBezTo>
                    <a:pt x="788" y="254"/>
                    <a:pt x="830" y="348"/>
                    <a:pt x="830" y="452"/>
                  </a:cubicBezTo>
                  <a:cubicBezTo>
                    <a:pt x="830" y="453"/>
                    <a:pt x="830" y="453"/>
                    <a:pt x="830" y="453"/>
                  </a:cubicBezTo>
                  <a:cubicBezTo>
                    <a:pt x="830" y="557"/>
                    <a:pt x="788" y="652"/>
                    <a:pt x="720" y="720"/>
                  </a:cubicBezTo>
                  <a:close/>
                </a:path>
              </a:pathLst>
            </a:custGeom>
            <a:solidFill>
              <a:srgbClr val="292929"/>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Rechteck 16"/>
          <p:cNvSpPr/>
          <p:nvPr/>
        </p:nvSpPr>
        <p:spPr bwMode="auto">
          <a:xfrm>
            <a:off x="-2170" y="6300132"/>
            <a:ext cx="12192586" cy="557868"/>
          </a:xfrm>
          <a:prstGeom prst="rect">
            <a:avLst/>
          </a:prstGeom>
          <a:solidFill>
            <a:srgbClr val="FFFF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FFFFFF"/>
                </a:solidFill>
              </a:rPr>
              <a:t>+++ Newsticker +++ Newsticker +++ Newsticker +++ Newsticker +++ Newsticker +++ Newsticker +++Newsticker +++Newsticker +++Newsticker +++</a:t>
            </a:r>
            <a:endParaRPr lang="en-US" sz="1600" noProof="1">
              <a:solidFill>
                <a:srgbClr val="FFFFFF"/>
              </a:solidFill>
            </a:endParaRPr>
          </a:p>
        </p:txBody>
      </p:sp>
      <p:sp>
        <p:nvSpPr>
          <p:cNvPr id="19" name="Rechteck 18"/>
          <p:cNvSpPr/>
          <p:nvPr/>
        </p:nvSpPr>
        <p:spPr>
          <a:xfrm>
            <a:off x="3016539" y="2766186"/>
            <a:ext cx="1191352" cy="338554"/>
          </a:xfrm>
          <a:prstGeom prst="rect">
            <a:avLst/>
          </a:prstGeom>
        </p:spPr>
        <p:txBody>
          <a:bodyPr wrap="none">
            <a:spAutoFit/>
          </a:bodyPr>
          <a:lstStyle/>
          <a:p>
            <a:pPr algn="ctr" defTabSz="801688">
              <a:spcAft>
                <a:spcPts val="400"/>
              </a:spcAft>
            </a:pPr>
            <a:r>
              <a:rPr lang="en-US" sz="1600" b="1" dirty="0">
                <a:solidFill>
                  <a:srgbClr val="FFFFFF"/>
                </a:solidFill>
              </a:rPr>
              <a:t>Placeholder</a:t>
            </a:r>
          </a:p>
        </p:txBody>
      </p:sp>
      <p:sp>
        <p:nvSpPr>
          <p:cNvPr id="20" name="Rechteck 19"/>
          <p:cNvSpPr/>
          <p:nvPr/>
        </p:nvSpPr>
        <p:spPr>
          <a:xfrm>
            <a:off x="4667713" y="1440820"/>
            <a:ext cx="1191352" cy="338554"/>
          </a:xfrm>
          <a:prstGeom prst="rect">
            <a:avLst/>
          </a:prstGeom>
        </p:spPr>
        <p:txBody>
          <a:bodyPr wrap="none">
            <a:spAutoFit/>
          </a:bodyPr>
          <a:lstStyle/>
          <a:p>
            <a:pPr algn="ctr" defTabSz="801688">
              <a:spcAft>
                <a:spcPts val="400"/>
              </a:spcAft>
            </a:pPr>
            <a:r>
              <a:rPr lang="en-US" sz="1600" b="1" dirty="0">
                <a:solidFill>
                  <a:srgbClr val="FFFFFF"/>
                </a:solidFill>
              </a:rPr>
              <a:t>Placeholder</a:t>
            </a:r>
          </a:p>
        </p:txBody>
      </p:sp>
      <p:sp>
        <p:nvSpPr>
          <p:cNvPr id="21" name="Rechteck 20"/>
          <p:cNvSpPr/>
          <p:nvPr/>
        </p:nvSpPr>
        <p:spPr>
          <a:xfrm>
            <a:off x="6575737" y="1440820"/>
            <a:ext cx="1191352" cy="338554"/>
          </a:xfrm>
          <a:prstGeom prst="rect">
            <a:avLst/>
          </a:prstGeom>
        </p:spPr>
        <p:txBody>
          <a:bodyPr wrap="none">
            <a:spAutoFit/>
          </a:bodyPr>
          <a:lstStyle/>
          <a:p>
            <a:pPr algn="ctr" defTabSz="801688">
              <a:spcAft>
                <a:spcPts val="400"/>
              </a:spcAft>
            </a:pPr>
            <a:r>
              <a:rPr lang="en-US" sz="1600" b="1" dirty="0">
                <a:solidFill>
                  <a:srgbClr val="FFFFFF"/>
                </a:solidFill>
              </a:rPr>
              <a:t>Placeholder</a:t>
            </a:r>
          </a:p>
        </p:txBody>
      </p:sp>
      <p:sp>
        <p:nvSpPr>
          <p:cNvPr id="22" name="Rechteck 21"/>
          <p:cNvSpPr/>
          <p:nvPr/>
        </p:nvSpPr>
        <p:spPr>
          <a:xfrm>
            <a:off x="8093350" y="2766186"/>
            <a:ext cx="1191352" cy="338554"/>
          </a:xfrm>
          <a:prstGeom prst="rect">
            <a:avLst/>
          </a:prstGeom>
        </p:spPr>
        <p:txBody>
          <a:bodyPr wrap="none">
            <a:spAutoFit/>
          </a:bodyPr>
          <a:lstStyle/>
          <a:p>
            <a:pPr algn="ctr" defTabSz="801688">
              <a:spcAft>
                <a:spcPts val="400"/>
              </a:spcAft>
            </a:pPr>
            <a:r>
              <a:rPr lang="en-US" sz="1600" b="1" dirty="0">
                <a:solidFill>
                  <a:srgbClr val="FFFFFF"/>
                </a:solidFill>
              </a:rPr>
              <a:t>Placeholder</a:t>
            </a:r>
          </a:p>
        </p:txBody>
      </p:sp>
      <p:grpSp>
        <p:nvGrpSpPr>
          <p:cNvPr id="35" name="Gruppieren 34"/>
          <p:cNvGrpSpPr/>
          <p:nvPr/>
        </p:nvGrpSpPr>
        <p:grpSpPr>
          <a:xfrm rot="900000">
            <a:off x="5955339" y="2941019"/>
            <a:ext cx="503238" cy="1552575"/>
            <a:chOff x="3730625" y="3184525"/>
            <a:chExt cx="503238" cy="1552575"/>
          </a:xfrm>
          <a:effectLst>
            <a:outerShdw blurRad="63500" sx="102000" sy="102000" algn="ctr" rotWithShape="0">
              <a:prstClr val="black">
                <a:alpha val="40000"/>
              </a:prstClr>
            </a:outerShdw>
          </a:effectLst>
        </p:grpSpPr>
        <p:sp>
          <p:nvSpPr>
            <p:cNvPr id="32" name="Freeform 14"/>
            <p:cNvSpPr>
              <a:spLocks/>
            </p:cNvSpPr>
            <p:nvPr/>
          </p:nvSpPr>
          <p:spPr bwMode="auto">
            <a:xfrm>
              <a:off x="3900488" y="3184525"/>
              <a:ext cx="165100" cy="536575"/>
            </a:xfrm>
            <a:custGeom>
              <a:avLst/>
              <a:gdLst>
                <a:gd name="T0" fmla="*/ 44 w 44"/>
                <a:gd name="T1" fmla="*/ 143 h 143"/>
                <a:gd name="T2" fmla="*/ 34 w 44"/>
                <a:gd name="T3" fmla="*/ 79 h 143"/>
                <a:gd name="T4" fmla="*/ 22 w 44"/>
                <a:gd name="T5" fmla="*/ 0 h 143"/>
                <a:gd name="T6" fmla="*/ 10 w 44"/>
                <a:gd name="T7" fmla="*/ 79 h 143"/>
                <a:gd name="T8" fmla="*/ 0 w 44"/>
                <a:gd name="T9" fmla="*/ 143 h 143"/>
                <a:gd name="T10" fmla="*/ 22 w 44"/>
                <a:gd name="T11" fmla="*/ 139 h 143"/>
                <a:gd name="T12" fmla="*/ 44 w 44"/>
                <a:gd name="T13" fmla="*/ 143 h 143"/>
              </a:gdLst>
              <a:ahLst/>
              <a:cxnLst>
                <a:cxn ang="0">
                  <a:pos x="T0" y="T1"/>
                </a:cxn>
                <a:cxn ang="0">
                  <a:pos x="T2" y="T3"/>
                </a:cxn>
                <a:cxn ang="0">
                  <a:pos x="T4" y="T5"/>
                </a:cxn>
                <a:cxn ang="0">
                  <a:pos x="T6" y="T7"/>
                </a:cxn>
                <a:cxn ang="0">
                  <a:pos x="T8" y="T9"/>
                </a:cxn>
                <a:cxn ang="0">
                  <a:pos x="T10" y="T11"/>
                </a:cxn>
                <a:cxn ang="0">
                  <a:pos x="T12" y="T13"/>
                </a:cxn>
              </a:cxnLst>
              <a:rect l="0" t="0" r="r" b="b"/>
              <a:pathLst>
                <a:path w="44" h="143">
                  <a:moveTo>
                    <a:pt x="44" y="143"/>
                  </a:moveTo>
                  <a:cubicBezTo>
                    <a:pt x="34" y="79"/>
                    <a:pt x="34" y="79"/>
                    <a:pt x="34" y="79"/>
                  </a:cubicBezTo>
                  <a:cubicBezTo>
                    <a:pt x="22" y="0"/>
                    <a:pt x="22" y="0"/>
                    <a:pt x="22" y="0"/>
                  </a:cubicBezTo>
                  <a:cubicBezTo>
                    <a:pt x="10" y="79"/>
                    <a:pt x="10" y="79"/>
                    <a:pt x="10" y="79"/>
                  </a:cubicBezTo>
                  <a:cubicBezTo>
                    <a:pt x="0" y="143"/>
                    <a:pt x="0" y="143"/>
                    <a:pt x="0" y="143"/>
                  </a:cubicBezTo>
                  <a:cubicBezTo>
                    <a:pt x="7" y="141"/>
                    <a:pt x="14" y="139"/>
                    <a:pt x="22" y="139"/>
                  </a:cubicBezTo>
                  <a:cubicBezTo>
                    <a:pt x="30" y="139"/>
                    <a:pt x="37" y="141"/>
                    <a:pt x="44" y="143"/>
                  </a:cubicBezTo>
                  <a:close/>
                </a:path>
              </a:pathLst>
            </a:custGeom>
            <a:solidFill>
              <a:srgbClr val="29292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5"/>
            <p:cNvSpPr>
              <a:spLocks/>
            </p:cNvSpPr>
            <p:nvPr/>
          </p:nvSpPr>
          <p:spPr bwMode="auto">
            <a:xfrm>
              <a:off x="3900488" y="4197350"/>
              <a:ext cx="165100" cy="539750"/>
            </a:xfrm>
            <a:custGeom>
              <a:avLst/>
              <a:gdLst>
                <a:gd name="T0" fmla="*/ 0 w 44"/>
                <a:gd name="T1" fmla="*/ 0 h 144"/>
                <a:gd name="T2" fmla="*/ 10 w 44"/>
                <a:gd name="T3" fmla="*/ 65 h 144"/>
                <a:gd name="T4" fmla="*/ 22 w 44"/>
                <a:gd name="T5" fmla="*/ 144 h 144"/>
                <a:gd name="T6" fmla="*/ 34 w 44"/>
                <a:gd name="T7" fmla="*/ 65 h 144"/>
                <a:gd name="T8" fmla="*/ 44 w 44"/>
                <a:gd name="T9" fmla="*/ 0 h 144"/>
                <a:gd name="T10" fmla="*/ 22 w 44"/>
                <a:gd name="T11" fmla="*/ 4 h 144"/>
                <a:gd name="T12" fmla="*/ 0 w 4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44" h="144">
                  <a:moveTo>
                    <a:pt x="0" y="0"/>
                  </a:moveTo>
                  <a:cubicBezTo>
                    <a:pt x="10" y="65"/>
                    <a:pt x="10" y="65"/>
                    <a:pt x="10" y="65"/>
                  </a:cubicBezTo>
                  <a:cubicBezTo>
                    <a:pt x="22" y="144"/>
                    <a:pt x="22" y="144"/>
                    <a:pt x="22" y="144"/>
                  </a:cubicBezTo>
                  <a:cubicBezTo>
                    <a:pt x="34" y="65"/>
                    <a:pt x="34" y="65"/>
                    <a:pt x="34" y="65"/>
                  </a:cubicBezTo>
                  <a:cubicBezTo>
                    <a:pt x="44" y="0"/>
                    <a:pt x="44" y="0"/>
                    <a:pt x="44" y="0"/>
                  </a:cubicBezTo>
                  <a:cubicBezTo>
                    <a:pt x="37" y="2"/>
                    <a:pt x="30" y="4"/>
                    <a:pt x="22" y="4"/>
                  </a:cubicBezTo>
                  <a:cubicBezTo>
                    <a:pt x="14" y="4"/>
                    <a:pt x="7" y="2"/>
                    <a:pt x="0"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6"/>
            <p:cNvSpPr>
              <a:spLocks noEditPoints="1"/>
            </p:cNvSpPr>
            <p:nvPr/>
          </p:nvSpPr>
          <p:spPr bwMode="auto">
            <a:xfrm>
              <a:off x="3730625" y="3705225"/>
              <a:ext cx="503238" cy="506413"/>
            </a:xfrm>
            <a:custGeom>
              <a:avLst/>
              <a:gdLst>
                <a:gd name="T0" fmla="*/ 89 w 134"/>
                <a:gd name="T1" fmla="*/ 4 h 135"/>
                <a:gd name="T2" fmla="*/ 67 w 134"/>
                <a:gd name="T3" fmla="*/ 0 h 135"/>
                <a:gd name="T4" fmla="*/ 45 w 134"/>
                <a:gd name="T5" fmla="*/ 4 h 135"/>
                <a:gd name="T6" fmla="*/ 0 w 134"/>
                <a:gd name="T7" fmla="*/ 67 h 135"/>
                <a:gd name="T8" fmla="*/ 42 w 134"/>
                <a:gd name="T9" fmla="*/ 130 h 135"/>
                <a:gd name="T10" fmla="*/ 45 w 134"/>
                <a:gd name="T11" fmla="*/ 131 h 135"/>
                <a:gd name="T12" fmla="*/ 67 w 134"/>
                <a:gd name="T13" fmla="*/ 135 h 135"/>
                <a:gd name="T14" fmla="*/ 89 w 134"/>
                <a:gd name="T15" fmla="*/ 131 h 135"/>
                <a:gd name="T16" fmla="*/ 92 w 134"/>
                <a:gd name="T17" fmla="*/ 130 h 135"/>
                <a:gd name="T18" fmla="*/ 134 w 134"/>
                <a:gd name="T19" fmla="*/ 67 h 135"/>
                <a:gd name="T20" fmla="*/ 89 w 134"/>
                <a:gd name="T21" fmla="*/ 4 h 135"/>
                <a:gd name="T22" fmla="*/ 67 w 134"/>
                <a:gd name="T23" fmla="*/ 98 h 135"/>
                <a:gd name="T24" fmla="*/ 37 w 134"/>
                <a:gd name="T25" fmla="*/ 67 h 135"/>
                <a:gd name="T26" fmla="*/ 67 w 134"/>
                <a:gd name="T27" fmla="*/ 37 h 135"/>
                <a:gd name="T28" fmla="*/ 98 w 134"/>
                <a:gd name="T29" fmla="*/ 67 h 135"/>
                <a:gd name="T30" fmla="*/ 67 w 134"/>
                <a:gd name="T31" fmla="*/ 9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35">
                  <a:moveTo>
                    <a:pt x="89" y="4"/>
                  </a:moveTo>
                  <a:cubicBezTo>
                    <a:pt x="82" y="2"/>
                    <a:pt x="75" y="0"/>
                    <a:pt x="67" y="0"/>
                  </a:cubicBezTo>
                  <a:cubicBezTo>
                    <a:pt x="59" y="0"/>
                    <a:pt x="52" y="2"/>
                    <a:pt x="45" y="4"/>
                  </a:cubicBezTo>
                  <a:cubicBezTo>
                    <a:pt x="19" y="13"/>
                    <a:pt x="0" y="38"/>
                    <a:pt x="0" y="67"/>
                  </a:cubicBezTo>
                  <a:cubicBezTo>
                    <a:pt x="0" y="96"/>
                    <a:pt x="17" y="120"/>
                    <a:pt x="42" y="130"/>
                  </a:cubicBezTo>
                  <a:cubicBezTo>
                    <a:pt x="45" y="131"/>
                    <a:pt x="45" y="131"/>
                    <a:pt x="45" y="131"/>
                  </a:cubicBezTo>
                  <a:cubicBezTo>
                    <a:pt x="52" y="133"/>
                    <a:pt x="59" y="135"/>
                    <a:pt x="67" y="135"/>
                  </a:cubicBezTo>
                  <a:cubicBezTo>
                    <a:pt x="75" y="135"/>
                    <a:pt x="82" y="133"/>
                    <a:pt x="89" y="131"/>
                  </a:cubicBezTo>
                  <a:cubicBezTo>
                    <a:pt x="92" y="130"/>
                    <a:pt x="92" y="130"/>
                    <a:pt x="92" y="130"/>
                  </a:cubicBezTo>
                  <a:cubicBezTo>
                    <a:pt x="117" y="120"/>
                    <a:pt x="134" y="96"/>
                    <a:pt x="134" y="67"/>
                  </a:cubicBezTo>
                  <a:cubicBezTo>
                    <a:pt x="134" y="38"/>
                    <a:pt x="115" y="13"/>
                    <a:pt x="89" y="4"/>
                  </a:cubicBezTo>
                  <a:close/>
                  <a:moveTo>
                    <a:pt x="67" y="98"/>
                  </a:moveTo>
                  <a:cubicBezTo>
                    <a:pt x="50" y="98"/>
                    <a:pt x="37" y="84"/>
                    <a:pt x="37" y="67"/>
                  </a:cubicBezTo>
                  <a:cubicBezTo>
                    <a:pt x="37" y="51"/>
                    <a:pt x="50" y="37"/>
                    <a:pt x="67" y="37"/>
                  </a:cubicBezTo>
                  <a:cubicBezTo>
                    <a:pt x="84" y="37"/>
                    <a:pt x="98" y="51"/>
                    <a:pt x="98" y="67"/>
                  </a:cubicBezTo>
                  <a:cubicBezTo>
                    <a:pt x="98" y="84"/>
                    <a:pt x="84" y="98"/>
                    <a:pt x="67" y="98"/>
                  </a:cubicBezTo>
                  <a:close/>
                </a:path>
              </a:pathLst>
            </a:custGeom>
            <a:solidFill>
              <a:srgbClr val="29292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Ellipse 15"/>
          <p:cNvSpPr/>
          <p:nvPr/>
        </p:nvSpPr>
        <p:spPr bwMode="auto">
          <a:xfrm>
            <a:off x="3540154" y="3629737"/>
            <a:ext cx="5268286" cy="183655"/>
          </a:xfrm>
          <a:prstGeom prst="ellipse">
            <a:avLst/>
          </a:prstGeom>
          <a:gradFill flip="none" rotWithShape="1">
            <a:gsLst>
              <a:gs pos="0">
                <a:srgbClr val="292929">
                  <a:lumMod val="45000"/>
                </a:srgbClr>
              </a:gs>
              <a:gs pos="100000">
                <a:srgbClr val="FFFFFF">
                  <a:lumMod val="97000"/>
                  <a:alpha val="0"/>
                </a:srgbClr>
              </a:gs>
            </a:gsLst>
            <a:path path="shape">
              <a:fillToRect l="50000" t="50000" r="50000" b="50000"/>
            </a:path>
            <a:tileRect/>
          </a:gradFill>
          <a:ln w="12700">
            <a:noFill/>
            <a:round/>
            <a:headEnd/>
            <a:tailEnd/>
          </a:ln>
        </p:spPr>
        <p:txBody>
          <a:bodyPr rtlCol="0" anchor="ctr"/>
          <a:lstStyle/>
          <a:p>
            <a:pPr algn="ctr"/>
            <a:endParaRPr lang="en-US" dirty="0"/>
          </a:p>
        </p:txBody>
      </p:sp>
      <p:sp>
        <p:nvSpPr>
          <p:cNvPr id="2" name="Rechteck 1"/>
          <p:cNvSpPr/>
          <p:nvPr/>
        </p:nvSpPr>
        <p:spPr bwMode="auto">
          <a:xfrm>
            <a:off x="0" y="3714924"/>
            <a:ext cx="12190413" cy="3143075"/>
          </a:xfrm>
          <a:prstGeom prst="rect">
            <a:avLst/>
          </a:prstGeom>
          <a:gradFill>
            <a:gsLst>
              <a:gs pos="9000">
                <a:srgbClr val="292929"/>
              </a:gs>
              <a:gs pos="100000">
                <a:srgbClr val="292929">
                  <a:lumMod val="86000"/>
                  <a:lumOff val="14000"/>
                </a:srgbClr>
              </a:gs>
            </a:gsLst>
            <a:lin ang="16200000" scaled="1"/>
          </a:gradFill>
          <a:ln w="12700">
            <a:noFill/>
            <a:round/>
            <a:headEnd/>
            <a:tailEnd/>
          </a:ln>
        </p:spPr>
        <p:txBody>
          <a:bodyPr rtlCol="0" anchor="ctr"/>
          <a:lstStyle/>
          <a:p>
            <a:pPr algn="ctr"/>
            <a:endParaRPr lang="en-US" dirty="0"/>
          </a:p>
        </p:txBody>
      </p:sp>
      <p:sp>
        <p:nvSpPr>
          <p:cNvPr id="18" name="Rechteck 17"/>
          <p:cNvSpPr/>
          <p:nvPr/>
        </p:nvSpPr>
        <p:spPr>
          <a:xfrm>
            <a:off x="3612215" y="3965671"/>
            <a:ext cx="5189486" cy="1066959"/>
          </a:xfrm>
          <a:prstGeom prst="rect">
            <a:avLst/>
          </a:prstGeom>
        </p:spPr>
        <p:txBody>
          <a:bodyPr wrap="square">
            <a:spAutoFit/>
          </a:bodyPr>
          <a:lstStyle/>
          <a:p>
            <a:pPr algn="ctr" defTabSz="801688">
              <a:spcAft>
                <a:spcPts val="400"/>
              </a:spcAft>
            </a:pPr>
            <a:r>
              <a:rPr lang="en-US" sz="2400" b="1" dirty="0">
                <a:solidFill>
                  <a:srgbClr val="FFFFFF"/>
                </a:solidFill>
              </a:rPr>
              <a:t>Placeholder</a:t>
            </a:r>
          </a:p>
          <a:p>
            <a:pPr algn="ctr" defTabSz="801688">
              <a:spcAft>
                <a:spcPts val="400"/>
              </a:spcAft>
            </a:pPr>
            <a:r>
              <a:rPr lang="en-US" dirty="0">
                <a:solidFill>
                  <a:srgbClr val="FFFFFF"/>
                </a:solidFill>
              </a:rPr>
              <a:t>This text can be replaced with your own text. </a:t>
            </a:r>
            <a:br>
              <a:rPr lang="en-US" dirty="0">
                <a:solidFill>
                  <a:srgbClr val="FFFFFF"/>
                </a:solidFill>
              </a:rPr>
            </a:br>
            <a:r>
              <a:rPr lang="en-US" dirty="0">
                <a:solidFill>
                  <a:srgbClr val="FFFFFF"/>
                </a:solidFill>
              </a:rPr>
              <a:t>This is a placeholder text.</a:t>
            </a:r>
          </a:p>
        </p:txBody>
      </p:sp>
      <p:sp>
        <p:nvSpPr>
          <p:cNvPr id="39" name="Rechteck 38"/>
          <p:cNvSpPr/>
          <p:nvPr/>
        </p:nvSpPr>
        <p:spPr bwMode="auto">
          <a:xfrm>
            <a:off x="0" y="6300131"/>
            <a:ext cx="12192586" cy="557868"/>
          </a:xfrm>
          <a:prstGeom prst="rect">
            <a:avLst/>
          </a:prstGeom>
          <a:solidFill>
            <a:srgbClr val="FFFF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FFFFFF"/>
                </a:solidFill>
              </a:rPr>
              <a:t>+++ Newsticker +++ Newsticker +++ Newsticker +++ Newsticker +++ Newsticker +++ Newsticker +++Newsticker +++Newsticker +++</a:t>
            </a:r>
            <a:endParaRPr lang="en-US" sz="1600" noProof="1">
              <a:solidFill>
                <a:srgbClr val="FFFFFF"/>
              </a:solidFill>
            </a:endParaRPr>
          </a:p>
        </p:txBody>
      </p:sp>
      <p:grpSp>
        <p:nvGrpSpPr>
          <p:cNvPr id="27" name="Group 26"/>
          <p:cNvGrpSpPr/>
          <p:nvPr/>
        </p:nvGrpSpPr>
        <p:grpSpPr>
          <a:xfrm>
            <a:off x="310518" y="327558"/>
            <a:ext cx="3048006" cy="3630683"/>
            <a:chOff x="7856129" y="1513453"/>
            <a:chExt cx="3048006" cy="3048006"/>
          </a:xfrm>
        </p:grpSpPr>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29" name="TextBox 28"/>
            <p:cNvSpPr txBox="1"/>
            <p:nvPr/>
          </p:nvSpPr>
          <p:spPr>
            <a:xfrm>
              <a:off x="8131903" y="1814627"/>
              <a:ext cx="2496457" cy="1840975"/>
            </a:xfrm>
            <a:prstGeom prst="rect">
              <a:avLst/>
            </a:prstGeom>
            <a:noFill/>
          </p:spPr>
          <p:txBody>
            <a:bodyPr wrap="square" rtlCol="0">
              <a:spAutoFit/>
            </a:bodyPr>
            <a:lstStyle/>
            <a:p>
              <a:r>
                <a:rPr lang="en-US" dirty="0"/>
                <a:t>Create your own real-time dashboard where a needle rotates based on your e.g. sales or production figures updated using </a:t>
              </a:r>
              <a:r>
                <a:rPr lang="en-US" u="sng" dirty="0">
                  <a:hlinkClick r:id="rId3"/>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340037420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2929"/>
            </a:gs>
            <a:gs pos="100000">
              <a:srgbClr val="292929">
                <a:lumMod val="72000"/>
                <a:lumOff val="28000"/>
              </a:srgbClr>
            </a:gs>
          </a:gsLst>
          <a:lin ang="16200000" scaled="1"/>
          <a:tileRect/>
        </a:gradFill>
        <a:effectLst/>
      </p:bgPr>
    </p:bg>
    <p:spTree>
      <p:nvGrpSpPr>
        <p:cNvPr id="1" name=""/>
        <p:cNvGrpSpPr/>
        <p:nvPr/>
      </p:nvGrpSpPr>
      <p:grpSpPr>
        <a:xfrm>
          <a:off x="0" y="0"/>
          <a:ext cx="0" cy="0"/>
          <a:chOff x="0" y="0"/>
          <a:chExt cx="0" cy="0"/>
        </a:xfrm>
      </p:grpSpPr>
      <p:sp>
        <p:nvSpPr>
          <p:cNvPr id="57" name="Rechteck 56"/>
          <p:cNvSpPr/>
          <p:nvPr/>
        </p:nvSpPr>
        <p:spPr bwMode="auto">
          <a:xfrm>
            <a:off x="-2170" y="6300132"/>
            <a:ext cx="12192586" cy="557868"/>
          </a:xfrm>
          <a:prstGeom prst="rect">
            <a:avLst/>
          </a:prstGeom>
          <a:solidFill>
            <a:srgbClr val="FFFF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FFFFFF"/>
                </a:solidFill>
              </a:rPr>
              <a:t>+++ Newsticker +++ Newsticker +++ Newsticker +++ Newsticker +++ Newsticker +++ Newsticker +++Newsticker +++</a:t>
            </a:r>
            <a:r>
              <a:rPr lang="de-DE" sz="1600">
                <a:solidFill>
                  <a:srgbClr val="FFFFFF"/>
                </a:solidFill>
              </a:rPr>
              <a:t>Newsticker +++</a:t>
            </a:r>
            <a:endParaRPr lang="en-US" sz="1600" noProof="1">
              <a:solidFill>
                <a:srgbClr val="FFFFFF"/>
              </a:solidFill>
            </a:endParaRPr>
          </a:p>
        </p:txBody>
      </p:sp>
      <p:grpSp>
        <p:nvGrpSpPr>
          <p:cNvPr id="66" name="Gruppieren 65"/>
          <p:cNvGrpSpPr/>
          <p:nvPr/>
        </p:nvGrpSpPr>
        <p:grpSpPr>
          <a:xfrm rot="2700000">
            <a:off x="8538878" y="2682875"/>
            <a:ext cx="225425" cy="1492251"/>
            <a:chOff x="5980113" y="2684463"/>
            <a:chExt cx="225425" cy="1492251"/>
          </a:xfrm>
          <a:effectLst>
            <a:outerShdw blurRad="25400" dist="12700" dir="2700000" algn="tl" rotWithShape="0">
              <a:prstClr val="black">
                <a:alpha val="40000"/>
              </a:prstClr>
            </a:outerShdw>
          </a:effectLst>
        </p:grpSpPr>
        <p:sp>
          <p:nvSpPr>
            <p:cNvPr id="67" name="Freeform 46"/>
            <p:cNvSpPr>
              <a:spLocks/>
            </p:cNvSpPr>
            <p:nvPr/>
          </p:nvSpPr>
          <p:spPr bwMode="auto">
            <a:xfrm>
              <a:off x="6056313" y="2684463"/>
              <a:ext cx="76200" cy="639763"/>
            </a:xfrm>
            <a:custGeom>
              <a:avLst/>
              <a:gdLst>
                <a:gd name="T0" fmla="*/ 27 w 27"/>
                <a:gd name="T1" fmla="*/ 225 h 225"/>
                <a:gd name="T2" fmla="*/ 27 w 27"/>
                <a:gd name="T3" fmla="*/ 21 h 225"/>
                <a:gd name="T4" fmla="*/ 13 w 27"/>
                <a:gd name="T5" fmla="*/ 0 h 225"/>
                <a:gd name="T6" fmla="*/ 0 w 27"/>
                <a:gd name="T7" fmla="*/ 21 h 225"/>
                <a:gd name="T8" fmla="*/ 0 w 27"/>
                <a:gd name="T9" fmla="*/ 225 h 225"/>
                <a:gd name="T10" fmla="*/ 13 w 27"/>
                <a:gd name="T11" fmla="*/ 223 h 225"/>
                <a:gd name="T12" fmla="*/ 27 w 27"/>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27" h="225">
                  <a:moveTo>
                    <a:pt x="27" y="225"/>
                  </a:moveTo>
                  <a:cubicBezTo>
                    <a:pt x="27" y="21"/>
                    <a:pt x="27" y="21"/>
                    <a:pt x="27" y="21"/>
                  </a:cubicBezTo>
                  <a:cubicBezTo>
                    <a:pt x="27" y="10"/>
                    <a:pt x="21" y="0"/>
                    <a:pt x="13" y="0"/>
                  </a:cubicBezTo>
                  <a:cubicBezTo>
                    <a:pt x="6" y="0"/>
                    <a:pt x="0" y="10"/>
                    <a:pt x="0" y="21"/>
                  </a:cubicBezTo>
                  <a:cubicBezTo>
                    <a:pt x="0" y="225"/>
                    <a:pt x="0" y="225"/>
                    <a:pt x="0" y="225"/>
                  </a:cubicBezTo>
                  <a:cubicBezTo>
                    <a:pt x="4" y="224"/>
                    <a:pt x="9" y="223"/>
                    <a:pt x="13" y="223"/>
                  </a:cubicBezTo>
                  <a:cubicBezTo>
                    <a:pt x="18" y="223"/>
                    <a:pt x="23" y="224"/>
                    <a:pt x="27" y="2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p:cNvSpPr>
              <a:spLocks/>
            </p:cNvSpPr>
            <p:nvPr/>
          </p:nvSpPr>
          <p:spPr bwMode="auto">
            <a:xfrm>
              <a:off x="6056313" y="3536951"/>
              <a:ext cx="76200" cy="639763"/>
            </a:xfrm>
            <a:custGeom>
              <a:avLst/>
              <a:gdLst>
                <a:gd name="T0" fmla="*/ 0 w 27"/>
                <a:gd name="T1" fmla="*/ 0 h 225"/>
                <a:gd name="T2" fmla="*/ 0 w 27"/>
                <a:gd name="T3" fmla="*/ 205 h 225"/>
                <a:gd name="T4" fmla="*/ 13 w 27"/>
                <a:gd name="T5" fmla="*/ 225 h 225"/>
                <a:gd name="T6" fmla="*/ 27 w 27"/>
                <a:gd name="T7" fmla="*/ 205 h 225"/>
                <a:gd name="T8" fmla="*/ 27 w 27"/>
                <a:gd name="T9" fmla="*/ 0 h 225"/>
                <a:gd name="T10" fmla="*/ 13 w 27"/>
                <a:gd name="T11" fmla="*/ 3 h 225"/>
                <a:gd name="T12" fmla="*/ 0 w 27"/>
                <a:gd name="T13" fmla="*/ 0 h 225"/>
              </a:gdLst>
              <a:ahLst/>
              <a:cxnLst>
                <a:cxn ang="0">
                  <a:pos x="T0" y="T1"/>
                </a:cxn>
                <a:cxn ang="0">
                  <a:pos x="T2" y="T3"/>
                </a:cxn>
                <a:cxn ang="0">
                  <a:pos x="T4" y="T5"/>
                </a:cxn>
                <a:cxn ang="0">
                  <a:pos x="T6" y="T7"/>
                </a:cxn>
                <a:cxn ang="0">
                  <a:pos x="T8" y="T9"/>
                </a:cxn>
                <a:cxn ang="0">
                  <a:pos x="T10" y="T11"/>
                </a:cxn>
                <a:cxn ang="0">
                  <a:pos x="T12" y="T13"/>
                </a:cxn>
              </a:cxnLst>
              <a:rect l="0" t="0" r="r" b="b"/>
              <a:pathLst>
                <a:path w="27" h="225">
                  <a:moveTo>
                    <a:pt x="0" y="0"/>
                  </a:moveTo>
                  <a:cubicBezTo>
                    <a:pt x="0" y="205"/>
                    <a:pt x="0" y="205"/>
                    <a:pt x="0" y="205"/>
                  </a:cubicBezTo>
                  <a:cubicBezTo>
                    <a:pt x="0" y="216"/>
                    <a:pt x="6" y="225"/>
                    <a:pt x="13" y="225"/>
                  </a:cubicBezTo>
                  <a:cubicBezTo>
                    <a:pt x="21" y="225"/>
                    <a:pt x="27" y="216"/>
                    <a:pt x="27" y="205"/>
                  </a:cubicBezTo>
                  <a:cubicBezTo>
                    <a:pt x="27" y="0"/>
                    <a:pt x="27" y="0"/>
                    <a:pt x="27" y="0"/>
                  </a:cubicBezTo>
                  <a:cubicBezTo>
                    <a:pt x="23" y="2"/>
                    <a:pt x="18" y="3"/>
                    <a:pt x="13" y="3"/>
                  </a:cubicBezTo>
                  <a:cubicBezTo>
                    <a:pt x="9" y="3"/>
                    <a:pt x="4" y="2"/>
                    <a:pt x="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8"/>
            <p:cNvSpPr>
              <a:spLocks/>
            </p:cNvSpPr>
            <p:nvPr/>
          </p:nvSpPr>
          <p:spPr bwMode="auto">
            <a:xfrm>
              <a:off x="5980113" y="3317876"/>
              <a:ext cx="225425" cy="228600"/>
            </a:xfrm>
            <a:custGeom>
              <a:avLst/>
              <a:gdLst>
                <a:gd name="T0" fmla="*/ 54 w 80"/>
                <a:gd name="T1" fmla="*/ 2 h 80"/>
                <a:gd name="T2" fmla="*/ 40 w 80"/>
                <a:gd name="T3" fmla="*/ 0 h 80"/>
                <a:gd name="T4" fmla="*/ 27 w 80"/>
                <a:gd name="T5" fmla="*/ 2 h 80"/>
                <a:gd name="T6" fmla="*/ 0 w 80"/>
                <a:gd name="T7" fmla="*/ 40 h 80"/>
                <a:gd name="T8" fmla="*/ 27 w 80"/>
                <a:gd name="T9" fmla="*/ 77 h 80"/>
                <a:gd name="T10" fmla="*/ 40 w 80"/>
                <a:gd name="T11" fmla="*/ 80 h 80"/>
                <a:gd name="T12" fmla="*/ 54 w 80"/>
                <a:gd name="T13" fmla="*/ 77 h 80"/>
                <a:gd name="T14" fmla="*/ 80 w 80"/>
                <a:gd name="T15" fmla="*/ 40 h 80"/>
                <a:gd name="T16" fmla="*/ 54 w 80"/>
                <a:gd name="T17"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54" y="2"/>
                  </a:moveTo>
                  <a:cubicBezTo>
                    <a:pt x="50" y="1"/>
                    <a:pt x="45" y="0"/>
                    <a:pt x="40" y="0"/>
                  </a:cubicBezTo>
                  <a:cubicBezTo>
                    <a:pt x="36" y="0"/>
                    <a:pt x="31" y="1"/>
                    <a:pt x="27" y="2"/>
                  </a:cubicBezTo>
                  <a:cubicBezTo>
                    <a:pt x="11" y="8"/>
                    <a:pt x="0" y="23"/>
                    <a:pt x="0" y="40"/>
                  </a:cubicBezTo>
                  <a:cubicBezTo>
                    <a:pt x="0" y="57"/>
                    <a:pt x="11" y="72"/>
                    <a:pt x="27" y="77"/>
                  </a:cubicBezTo>
                  <a:cubicBezTo>
                    <a:pt x="31" y="79"/>
                    <a:pt x="36" y="80"/>
                    <a:pt x="40" y="80"/>
                  </a:cubicBezTo>
                  <a:cubicBezTo>
                    <a:pt x="45" y="80"/>
                    <a:pt x="50" y="79"/>
                    <a:pt x="54" y="77"/>
                  </a:cubicBezTo>
                  <a:cubicBezTo>
                    <a:pt x="69" y="72"/>
                    <a:pt x="80" y="57"/>
                    <a:pt x="80" y="40"/>
                  </a:cubicBezTo>
                  <a:cubicBezTo>
                    <a:pt x="80" y="23"/>
                    <a:pt x="69" y="8"/>
                    <a:pt x="5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 name="Gruppieren 1"/>
          <p:cNvGrpSpPr/>
          <p:nvPr/>
        </p:nvGrpSpPr>
        <p:grpSpPr>
          <a:xfrm>
            <a:off x="6649739" y="1427149"/>
            <a:ext cx="4003702" cy="4003702"/>
            <a:chOff x="4390998" y="1172355"/>
            <a:chExt cx="4003702" cy="4003702"/>
          </a:xfrm>
        </p:grpSpPr>
        <p:grpSp>
          <p:nvGrpSpPr>
            <p:cNvPr id="42" name="Gruppieren 41"/>
            <p:cNvGrpSpPr/>
            <p:nvPr/>
          </p:nvGrpSpPr>
          <p:grpSpPr>
            <a:xfrm>
              <a:off x="5160949" y="1923256"/>
              <a:ext cx="2501900" cy="2162176"/>
              <a:chOff x="1381126" y="2165350"/>
              <a:chExt cx="2501900" cy="2162176"/>
            </a:xfrm>
            <a:solidFill>
              <a:schemeClr val="bg1"/>
            </a:solidFill>
            <a:effectLst>
              <a:outerShdw blurRad="25400" dist="12700" dir="2700000" algn="tl" rotWithShape="0">
                <a:prstClr val="black">
                  <a:alpha val="40000"/>
                </a:prstClr>
              </a:outerShdw>
            </a:effectLst>
          </p:grpSpPr>
          <p:sp>
            <p:nvSpPr>
              <p:cNvPr id="59" name="Freeform 8"/>
              <p:cNvSpPr>
                <a:spLocks/>
              </p:cNvSpPr>
              <p:nvPr/>
            </p:nvSpPr>
            <p:spPr bwMode="auto">
              <a:xfrm>
                <a:off x="3684588" y="3414713"/>
                <a:ext cx="198438" cy="31750"/>
              </a:xfrm>
              <a:custGeom>
                <a:avLst/>
                <a:gdLst>
                  <a:gd name="T0" fmla="*/ 68 w 68"/>
                  <a:gd name="T1" fmla="*/ 5 h 11"/>
                  <a:gd name="T2" fmla="*/ 62 w 68"/>
                  <a:gd name="T3" fmla="*/ 11 h 11"/>
                  <a:gd name="T4" fmla="*/ 6 w 68"/>
                  <a:gd name="T5" fmla="*/ 11 h 11"/>
                  <a:gd name="T6" fmla="*/ 0 w 68"/>
                  <a:gd name="T7" fmla="*/ 5 h 11"/>
                  <a:gd name="T8" fmla="*/ 0 w 68"/>
                  <a:gd name="T9" fmla="*/ 5 h 11"/>
                  <a:gd name="T10" fmla="*/ 6 w 68"/>
                  <a:gd name="T11" fmla="*/ 0 h 11"/>
                  <a:gd name="T12" fmla="*/ 62 w 68"/>
                  <a:gd name="T13" fmla="*/ 0 h 11"/>
                  <a:gd name="T14" fmla="*/ 68 w 68"/>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1">
                    <a:moveTo>
                      <a:pt x="68" y="5"/>
                    </a:moveTo>
                    <a:cubicBezTo>
                      <a:pt x="68" y="8"/>
                      <a:pt x="65" y="11"/>
                      <a:pt x="62" y="11"/>
                    </a:cubicBezTo>
                    <a:cubicBezTo>
                      <a:pt x="6" y="11"/>
                      <a:pt x="6" y="11"/>
                      <a:pt x="6" y="11"/>
                    </a:cubicBezTo>
                    <a:cubicBezTo>
                      <a:pt x="3" y="11"/>
                      <a:pt x="0" y="8"/>
                      <a:pt x="0" y="5"/>
                    </a:cubicBezTo>
                    <a:cubicBezTo>
                      <a:pt x="0" y="5"/>
                      <a:pt x="0" y="5"/>
                      <a:pt x="0" y="5"/>
                    </a:cubicBezTo>
                    <a:cubicBezTo>
                      <a:pt x="0" y="2"/>
                      <a:pt x="3" y="0"/>
                      <a:pt x="6" y="0"/>
                    </a:cubicBezTo>
                    <a:cubicBezTo>
                      <a:pt x="62" y="0"/>
                      <a:pt x="62" y="0"/>
                      <a:pt x="62" y="0"/>
                    </a:cubicBezTo>
                    <a:cubicBezTo>
                      <a:pt x="65" y="0"/>
                      <a:pt x="68" y="2"/>
                      <a:pt x="6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9"/>
              <p:cNvSpPr>
                <a:spLocks/>
              </p:cNvSpPr>
              <p:nvPr/>
            </p:nvSpPr>
            <p:spPr bwMode="auto">
              <a:xfrm>
                <a:off x="1381126" y="3414713"/>
                <a:ext cx="196850" cy="31750"/>
              </a:xfrm>
              <a:custGeom>
                <a:avLst/>
                <a:gdLst>
                  <a:gd name="T0" fmla="*/ 68 w 68"/>
                  <a:gd name="T1" fmla="*/ 5 h 11"/>
                  <a:gd name="T2" fmla="*/ 62 w 68"/>
                  <a:gd name="T3" fmla="*/ 11 h 11"/>
                  <a:gd name="T4" fmla="*/ 5 w 68"/>
                  <a:gd name="T5" fmla="*/ 11 h 11"/>
                  <a:gd name="T6" fmla="*/ 0 w 68"/>
                  <a:gd name="T7" fmla="*/ 5 h 11"/>
                  <a:gd name="T8" fmla="*/ 0 w 68"/>
                  <a:gd name="T9" fmla="*/ 5 h 11"/>
                  <a:gd name="T10" fmla="*/ 5 w 68"/>
                  <a:gd name="T11" fmla="*/ 0 h 11"/>
                  <a:gd name="T12" fmla="*/ 62 w 68"/>
                  <a:gd name="T13" fmla="*/ 0 h 11"/>
                  <a:gd name="T14" fmla="*/ 68 w 68"/>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1">
                    <a:moveTo>
                      <a:pt x="68" y="5"/>
                    </a:moveTo>
                    <a:cubicBezTo>
                      <a:pt x="68" y="8"/>
                      <a:pt x="65" y="11"/>
                      <a:pt x="62" y="11"/>
                    </a:cubicBezTo>
                    <a:cubicBezTo>
                      <a:pt x="5" y="11"/>
                      <a:pt x="5" y="11"/>
                      <a:pt x="5" y="11"/>
                    </a:cubicBezTo>
                    <a:cubicBezTo>
                      <a:pt x="2" y="11"/>
                      <a:pt x="0" y="8"/>
                      <a:pt x="0" y="5"/>
                    </a:cubicBezTo>
                    <a:cubicBezTo>
                      <a:pt x="0" y="5"/>
                      <a:pt x="0" y="5"/>
                      <a:pt x="0" y="5"/>
                    </a:cubicBezTo>
                    <a:cubicBezTo>
                      <a:pt x="0" y="2"/>
                      <a:pt x="2" y="0"/>
                      <a:pt x="5" y="0"/>
                    </a:cubicBezTo>
                    <a:cubicBezTo>
                      <a:pt x="62" y="0"/>
                      <a:pt x="62" y="0"/>
                      <a:pt x="62" y="0"/>
                    </a:cubicBezTo>
                    <a:cubicBezTo>
                      <a:pt x="65" y="0"/>
                      <a:pt x="68" y="2"/>
                      <a:pt x="6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
              <p:cNvSpPr>
                <a:spLocks/>
              </p:cNvSpPr>
              <p:nvPr/>
            </p:nvSpPr>
            <p:spPr bwMode="auto">
              <a:xfrm>
                <a:off x="2606676" y="2165350"/>
                <a:ext cx="31750" cy="196850"/>
              </a:xfrm>
              <a:custGeom>
                <a:avLst/>
                <a:gdLst>
                  <a:gd name="T0" fmla="*/ 6 w 11"/>
                  <a:gd name="T1" fmla="*/ 68 h 68"/>
                  <a:gd name="T2" fmla="*/ 0 w 11"/>
                  <a:gd name="T3" fmla="*/ 62 h 68"/>
                  <a:gd name="T4" fmla="*/ 0 w 11"/>
                  <a:gd name="T5" fmla="*/ 5 h 68"/>
                  <a:gd name="T6" fmla="*/ 6 w 11"/>
                  <a:gd name="T7" fmla="*/ 0 h 68"/>
                  <a:gd name="T8" fmla="*/ 6 w 11"/>
                  <a:gd name="T9" fmla="*/ 0 h 68"/>
                  <a:gd name="T10" fmla="*/ 11 w 11"/>
                  <a:gd name="T11" fmla="*/ 5 h 68"/>
                  <a:gd name="T12" fmla="*/ 11 w 11"/>
                  <a:gd name="T13" fmla="*/ 62 h 68"/>
                  <a:gd name="T14" fmla="*/ 6 w 11"/>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8">
                    <a:moveTo>
                      <a:pt x="6" y="68"/>
                    </a:moveTo>
                    <a:cubicBezTo>
                      <a:pt x="3" y="68"/>
                      <a:pt x="0" y="65"/>
                      <a:pt x="0" y="62"/>
                    </a:cubicBezTo>
                    <a:cubicBezTo>
                      <a:pt x="0" y="5"/>
                      <a:pt x="0" y="5"/>
                      <a:pt x="0" y="5"/>
                    </a:cubicBezTo>
                    <a:cubicBezTo>
                      <a:pt x="0" y="2"/>
                      <a:pt x="3" y="0"/>
                      <a:pt x="6" y="0"/>
                    </a:cubicBezTo>
                    <a:cubicBezTo>
                      <a:pt x="6" y="0"/>
                      <a:pt x="6" y="0"/>
                      <a:pt x="6" y="0"/>
                    </a:cubicBezTo>
                    <a:cubicBezTo>
                      <a:pt x="9" y="0"/>
                      <a:pt x="11" y="2"/>
                      <a:pt x="11" y="5"/>
                    </a:cubicBezTo>
                    <a:cubicBezTo>
                      <a:pt x="11" y="62"/>
                      <a:pt x="11" y="62"/>
                      <a:pt x="11" y="62"/>
                    </a:cubicBezTo>
                    <a:cubicBezTo>
                      <a:pt x="11" y="65"/>
                      <a:pt x="9" y="68"/>
                      <a:pt x="6"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2"/>
              <p:cNvSpPr>
                <a:spLocks/>
              </p:cNvSpPr>
              <p:nvPr/>
            </p:nvSpPr>
            <p:spPr bwMode="auto">
              <a:xfrm>
                <a:off x="1728788" y="2533650"/>
                <a:ext cx="150813" cy="150813"/>
              </a:xfrm>
              <a:custGeom>
                <a:avLst/>
                <a:gdLst>
                  <a:gd name="T0" fmla="*/ 50 w 52"/>
                  <a:gd name="T1" fmla="*/ 50 h 52"/>
                  <a:gd name="T2" fmla="*/ 42 w 52"/>
                  <a:gd name="T3" fmla="*/ 50 h 52"/>
                  <a:gd name="T4" fmla="*/ 2 w 52"/>
                  <a:gd name="T5" fmla="*/ 10 h 52"/>
                  <a:gd name="T6" fmla="*/ 2 w 52"/>
                  <a:gd name="T7" fmla="*/ 2 h 52"/>
                  <a:gd name="T8" fmla="*/ 2 w 52"/>
                  <a:gd name="T9" fmla="*/ 2 h 52"/>
                  <a:gd name="T10" fmla="*/ 10 w 52"/>
                  <a:gd name="T11" fmla="*/ 2 h 52"/>
                  <a:gd name="T12" fmla="*/ 50 w 52"/>
                  <a:gd name="T13" fmla="*/ 42 h 52"/>
                  <a:gd name="T14" fmla="*/ 50 w 52"/>
                  <a:gd name="T15" fmla="*/ 5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50" y="50"/>
                    </a:moveTo>
                    <a:cubicBezTo>
                      <a:pt x="48" y="52"/>
                      <a:pt x="45" y="52"/>
                      <a:pt x="42" y="50"/>
                    </a:cubicBezTo>
                    <a:cubicBezTo>
                      <a:pt x="2" y="10"/>
                      <a:pt x="2" y="10"/>
                      <a:pt x="2" y="10"/>
                    </a:cubicBezTo>
                    <a:cubicBezTo>
                      <a:pt x="0" y="8"/>
                      <a:pt x="0" y="4"/>
                      <a:pt x="2" y="2"/>
                    </a:cubicBezTo>
                    <a:cubicBezTo>
                      <a:pt x="2" y="2"/>
                      <a:pt x="2" y="2"/>
                      <a:pt x="2" y="2"/>
                    </a:cubicBezTo>
                    <a:cubicBezTo>
                      <a:pt x="4" y="0"/>
                      <a:pt x="8" y="0"/>
                      <a:pt x="10" y="2"/>
                    </a:cubicBezTo>
                    <a:cubicBezTo>
                      <a:pt x="50" y="42"/>
                      <a:pt x="50" y="42"/>
                      <a:pt x="50" y="42"/>
                    </a:cubicBezTo>
                    <a:cubicBezTo>
                      <a:pt x="52" y="44"/>
                      <a:pt x="52" y="48"/>
                      <a:pt x="50"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3"/>
              <p:cNvSpPr>
                <a:spLocks/>
              </p:cNvSpPr>
              <p:nvPr/>
            </p:nvSpPr>
            <p:spPr bwMode="auto">
              <a:xfrm>
                <a:off x="3360738" y="4176713"/>
                <a:ext cx="153988" cy="150813"/>
              </a:xfrm>
              <a:custGeom>
                <a:avLst/>
                <a:gdLst>
                  <a:gd name="T0" fmla="*/ 51 w 53"/>
                  <a:gd name="T1" fmla="*/ 50 h 52"/>
                  <a:gd name="T2" fmla="*/ 43 w 53"/>
                  <a:gd name="T3" fmla="*/ 50 h 52"/>
                  <a:gd name="T4" fmla="*/ 3 w 53"/>
                  <a:gd name="T5" fmla="*/ 10 h 52"/>
                  <a:gd name="T6" fmla="*/ 3 w 53"/>
                  <a:gd name="T7" fmla="*/ 2 h 52"/>
                  <a:gd name="T8" fmla="*/ 3 w 53"/>
                  <a:gd name="T9" fmla="*/ 2 h 52"/>
                  <a:gd name="T10" fmla="*/ 10 w 53"/>
                  <a:gd name="T11" fmla="*/ 2 h 52"/>
                  <a:gd name="T12" fmla="*/ 51 w 53"/>
                  <a:gd name="T13" fmla="*/ 42 h 52"/>
                  <a:gd name="T14" fmla="*/ 51 w 53"/>
                  <a:gd name="T15" fmla="*/ 5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2">
                    <a:moveTo>
                      <a:pt x="51" y="50"/>
                    </a:moveTo>
                    <a:cubicBezTo>
                      <a:pt x="48" y="52"/>
                      <a:pt x="45" y="52"/>
                      <a:pt x="43" y="50"/>
                    </a:cubicBezTo>
                    <a:cubicBezTo>
                      <a:pt x="3" y="10"/>
                      <a:pt x="3" y="10"/>
                      <a:pt x="3" y="10"/>
                    </a:cubicBezTo>
                    <a:cubicBezTo>
                      <a:pt x="0" y="8"/>
                      <a:pt x="0" y="4"/>
                      <a:pt x="3" y="2"/>
                    </a:cubicBezTo>
                    <a:cubicBezTo>
                      <a:pt x="3" y="2"/>
                      <a:pt x="3" y="2"/>
                      <a:pt x="3" y="2"/>
                    </a:cubicBezTo>
                    <a:cubicBezTo>
                      <a:pt x="5" y="0"/>
                      <a:pt x="8" y="0"/>
                      <a:pt x="10" y="2"/>
                    </a:cubicBezTo>
                    <a:cubicBezTo>
                      <a:pt x="51" y="42"/>
                      <a:pt x="51" y="42"/>
                      <a:pt x="51" y="42"/>
                    </a:cubicBezTo>
                    <a:cubicBezTo>
                      <a:pt x="53" y="45"/>
                      <a:pt x="53" y="48"/>
                      <a:pt x="51"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
              <p:cNvSpPr>
                <a:spLocks/>
              </p:cNvSpPr>
              <p:nvPr/>
            </p:nvSpPr>
            <p:spPr bwMode="auto">
              <a:xfrm>
                <a:off x="1728788" y="4176713"/>
                <a:ext cx="150813" cy="150813"/>
              </a:xfrm>
              <a:custGeom>
                <a:avLst/>
                <a:gdLst>
                  <a:gd name="T0" fmla="*/ 50 w 52"/>
                  <a:gd name="T1" fmla="*/ 2 h 52"/>
                  <a:gd name="T2" fmla="*/ 50 w 52"/>
                  <a:gd name="T3" fmla="*/ 10 h 52"/>
                  <a:gd name="T4" fmla="*/ 10 w 52"/>
                  <a:gd name="T5" fmla="*/ 50 h 52"/>
                  <a:gd name="T6" fmla="*/ 2 w 52"/>
                  <a:gd name="T7" fmla="*/ 50 h 52"/>
                  <a:gd name="T8" fmla="*/ 2 w 52"/>
                  <a:gd name="T9" fmla="*/ 50 h 52"/>
                  <a:gd name="T10" fmla="*/ 2 w 52"/>
                  <a:gd name="T11" fmla="*/ 42 h 52"/>
                  <a:gd name="T12" fmla="*/ 42 w 52"/>
                  <a:gd name="T13" fmla="*/ 2 h 52"/>
                  <a:gd name="T14" fmla="*/ 50 w 52"/>
                  <a:gd name="T15" fmla="*/ 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50" y="2"/>
                    </a:moveTo>
                    <a:cubicBezTo>
                      <a:pt x="52" y="4"/>
                      <a:pt x="52" y="8"/>
                      <a:pt x="50" y="10"/>
                    </a:cubicBezTo>
                    <a:cubicBezTo>
                      <a:pt x="10" y="50"/>
                      <a:pt x="10" y="50"/>
                      <a:pt x="10" y="50"/>
                    </a:cubicBezTo>
                    <a:cubicBezTo>
                      <a:pt x="8" y="52"/>
                      <a:pt x="4" y="52"/>
                      <a:pt x="2" y="50"/>
                    </a:cubicBezTo>
                    <a:cubicBezTo>
                      <a:pt x="2" y="50"/>
                      <a:pt x="2" y="50"/>
                      <a:pt x="2" y="50"/>
                    </a:cubicBezTo>
                    <a:cubicBezTo>
                      <a:pt x="0" y="48"/>
                      <a:pt x="0" y="45"/>
                      <a:pt x="2" y="42"/>
                    </a:cubicBezTo>
                    <a:cubicBezTo>
                      <a:pt x="42" y="2"/>
                      <a:pt x="42" y="2"/>
                      <a:pt x="42" y="2"/>
                    </a:cubicBezTo>
                    <a:cubicBezTo>
                      <a:pt x="45" y="0"/>
                      <a:pt x="48" y="0"/>
                      <a:pt x="5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5"/>
              <p:cNvSpPr>
                <a:spLocks/>
              </p:cNvSpPr>
              <p:nvPr/>
            </p:nvSpPr>
            <p:spPr bwMode="auto">
              <a:xfrm>
                <a:off x="3360738" y="2533650"/>
                <a:ext cx="153988" cy="150813"/>
              </a:xfrm>
              <a:custGeom>
                <a:avLst/>
                <a:gdLst>
                  <a:gd name="T0" fmla="*/ 51 w 53"/>
                  <a:gd name="T1" fmla="*/ 2 h 52"/>
                  <a:gd name="T2" fmla="*/ 51 w 53"/>
                  <a:gd name="T3" fmla="*/ 10 h 52"/>
                  <a:gd name="T4" fmla="*/ 10 w 53"/>
                  <a:gd name="T5" fmla="*/ 50 h 52"/>
                  <a:gd name="T6" fmla="*/ 3 w 53"/>
                  <a:gd name="T7" fmla="*/ 50 h 52"/>
                  <a:gd name="T8" fmla="*/ 3 w 53"/>
                  <a:gd name="T9" fmla="*/ 50 h 52"/>
                  <a:gd name="T10" fmla="*/ 3 w 53"/>
                  <a:gd name="T11" fmla="*/ 42 h 52"/>
                  <a:gd name="T12" fmla="*/ 43 w 53"/>
                  <a:gd name="T13" fmla="*/ 2 h 52"/>
                  <a:gd name="T14" fmla="*/ 51 w 53"/>
                  <a:gd name="T15" fmla="*/ 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2">
                    <a:moveTo>
                      <a:pt x="51" y="2"/>
                    </a:moveTo>
                    <a:cubicBezTo>
                      <a:pt x="53" y="4"/>
                      <a:pt x="53" y="8"/>
                      <a:pt x="51" y="10"/>
                    </a:cubicBezTo>
                    <a:cubicBezTo>
                      <a:pt x="10" y="50"/>
                      <a:pt x="10" y="50"/>
                      <a:pt x="10" y="50"/>
                    </a:cubicBezTo>
                    <a:cubicBezTo>
                      <a:pt x="8" y="52"/>
                      <a:pt x="5" y="52"/>
                      <a:pt x="3" y="50"/>
                    </a:cubicBezTo>
                    <a:cubicBezTo>
                      <a:pt x="3" y="50"/>
                      <a:pt x="3" y="50"/>
                      <a:pt x="3" y="50"/>
                    </a:cubicBezTo>
                    <a:cubicBezTo>
                      <a:pt x="0" y="48"/>
                      <a:pt x="0" y="44"/>
                      <a:pt x="3" y="42"/>
                    </a:cubicBezTo>
                    <a:cubicBezTo>
                      <a:pt x="43" y="2"/>
                      <a:pt x="43" y="2"/>
                      <a:pt x="43" y="2"/>
                    </a:cubicBezTo>
                    <a:cubicBezTo>
                      <a:pt x="45" y="0"/>
                      <a:pt x="48" y="0"/>
                      <a:pt x="5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70" name="Textfeld 69"/>
            <p:cNvSpPr txBox="1"/>
            <p:nvPr/>
          </p:nvSpPr>
          <p:spPr>
            <a:xfrm>
              <a:off x="5041614" y="3993430"/>
              <a:ext cx="550151" cy="523220"/>
            </a:xfrm>
            <a:prstGeom prst="rect">
              <a:avLst/>
            </a:prstGeom>
            <a:noFill/>
          </p:spPr>
          <p:txBody>
            <a:bodyPr wrap="none" rtlCol="0">
              <a:spAutoFit/>
            </a:bodyPr>
            <a:lstStyle/>
            <a:p>
              <a:r>
                <a:rPr lang="de-DE" sz="2800" dirty="0">
                  <a:solidFill>
                    <a:schemeClr val="bg1"/>
                  </a:solidFill>
                  <a:effectLst>
                    <a:outerShdw blurRad="25400" dist="12700" dir="2700000" algn="tl" rotWithShape="0">
                      <a:prstClr val="black">
                        <a:alpha val="40000"/>
                      </a:prstClr>
                    </a:outerShdw>
                  </a:effectLst>
                </a:rPr>
                <a:t>10</a:t>
              </a:r>
            </a:p>
          </p:txBody>
        </p:sp>
        <p:sp>
          <p:nvSpPr>
            <p:cNvPr id="71" name="Textfeld 70"/>
            <p:cNvSpPr txBox="1"/>
            <p:nvPr/>
          </p:nvSpPr>
          <p:spPr>
            <a:xfrm>
              <a:off x="4515989" y="2913062"/>
              <a:ext cx="550151" cy="523220"/>
            </a:xfrm>
            <a:prstGeom prst="rect">
              <a:avLst/>
            </a:prstGeom>
            <a:noFill/>
          </p:spPr>
          <p:txBody>
            <a:bodyPr wrap="none" rtlCol="0">
              <a:spAutoFit/>
            </a:bodyPr>
            <a:lstStyle/>
            <a:p>
              <a:r>
                <a:rPr lang="de-DE" sz="2800" dirty="0">
                  <a:solidFill>
                    <a:schemeClr val="bg1"/>
                  </a:solidFill>
                  <a:effectLst>
                    <a:outerShdw blurRad="25400" dist="12700" dir="2700000" algn="tl" rotWithShape="0">
                      <a:prstClr val="black">
                        <a:alpha val="40000"/>
                      </a:prstClr>
                    </a:outerShdw>
                  </a:effectLst>
                </a:rPr>
                <a:t>20</a:t>
              </a:r>
            </a:p>
          </p:txBody>
        </p:sp>
        <p:sp>
          <p:nvSpPr>
            <p:cNvPr id="72" name="Textfeld 71"/>
            <p:cNvSpPr txBox="1"/>
            <p:nvPr/>
          </p:nvSpPr>
          <p:spPr>
            <a:xfrm>
              <a:off x="4967200" y="1808162"/>
              <a:ext cx="569387" cy="523220"/>
            </a:xfrm>
            <a:prstGeom prst="rect">
              <a:avLst/>
            </a:prstGeom>
            <a:noFill/>
          </p:spPr>
          <p:txBody>
            <a:bodyPr wrap="none" rtlCol="0">
              <a:spAutoFit/>
            </a:bodyPr>
            <a:lstStyle/>
            <a:p>
              <a:r>
                <a:rPr lang="de-DE" sz="2800" dirty="0">
                  <a:solidFill>
                    <a:schemeClr val="bg1"/>
                  </a:solidFill>
                  <a:effectLst>
                    <a:outerShdw blurRad="25400" dist="12700" dir="2700000" algn="tl" rotWithShape="0">
                      <a:prstClr val="black">
                        <a:alpha val="40000"/>
                      </a:prstClr>
                    </a:outerShdw>
                  </a:effectLst>
                </a:rPr>
                <a:t>30</a:t>
              </a:r>
            </a:p>
          </p:txBody>
        </p:sp>
        <p:sp>
          <p:nvSpPr>
            <p:cNvPr id="73" name="Textfeld 72"/>
            <p:cNvSpPr txBox="1"/>
            <p:nvPr/>
          </p:nvSpPr>
          <p:spPr>
            <a:xfrm>
              <a:off x="6135509" y="1373857"/>
              <a:ext cx="550151" cy="523220"/>
            </a:xfrm>
            <a:prstGeom prst="rect">
              <a:avLst/>
            </a:prstGeom>
            <a:noFill/>
          </p:spPr>
          <p:txBody>
            <a:bodyPr wrap="none" rtlCol="0">
              <a:spAutoFit/>
            </a:bodyPr>
            <a:lstStyle/>
            <a:p>
              <a:r>
                <a:rPr lang="de-DE" sz="2800" dirty="0">
                  <a:solidFill>
                    <a:schemeClr val="bg1"/>
                  </a:solidFill>
                  <a:effectLst>
                    <a:outerShdw blurRad="25400" dist="12700" dir="2700000" algn="tl" rotWithShape="0">
                      <a:prstClr val="black">
                        <a:alpha val="40000"/>
                      </a:prstClr>
                    </a:outerShdw>
                  </a:effectLst>
                </a:rPr>
                <a:t>40</a:t>
              </a:r>
            </a:p>
          </p:txBody>
        </p:sp>
        <p:sp>
          <p:nvSpPr>
            <p:cNvPr id="74" name="Textfeld 73"/>
            <p:cNvSpPr txBox="1"/>
            <p:nvPr/>
          </p:nvSpPr>
          <p:spPr>
            <a:xfrm>
              <a:off x="7278936" y="1806436"/>
              <a:ext cx="550151" cy="523220"/>
            </a:xfrm>
            <a:prstGeom prst="rect">
              <a:avLst/>
            </a:prstGeom>
            <a:noFill/>
          </p:spPr>
          <p:txBody>
            <a:bodyPr wrap="none" rtlCol="0">
              <a:spAutoFit/>
            </a:bodyPr>
            <a:lstStyle/>
            <a:p>
              <a:r>
                <a:rPr lang="de-DE" sz="2800" dirty="0">
                  <a:solidFill>
                    <a:schemeClr val="bg1"/>
                  </a:solidFill>
                  <a:effectLst>
                    <a:outerShdw blurRad="25400" dist="12700" dir="2700000" algn="tl" rotWithShape="0">
                      <a:prstClr val="black">
                        <a:alpha val="40000"/>
                      </a:prstClr>
                    </a:outerShdw>
                  </a:effectLst>
                </a:rPr>
                <a:t>50</a:t>
              </a:r>
            </a:p>
          </p:txBody>
        </p:sp>
        <p:sp>
          <p:nvSpPr>
            <p:cNvPr id="75" name="Textfeld 74"/>
            <p:cNvSpPr txBox="1"/>
            <p:nvPr/>
          </p:nvSpPr>
          <p:spPr>
            <a:xfrm>
              <a:off x="7726349" y="2913617"/>
              <a:ext cx="550151" cy="523220"/>
            </a:xfrm>
            <a:prstGeom prst="rect">
              <a:avLst/>
            </a:prstGeom>
            <a:noFill/>
          </p:spPr>
          <p:txBody>
            <a:bodyPr wrap="none" rtlCol="0">
              <a:spAutoFit/>
            </a:bodyPr>
            <a:lstStyle/>
            <a:p>
              <a:r>
                <a:rPr lang="de-DE" sz="2800" dirty="0">
                  <a:solidFill>
                    <a:schemeClr val="bg1"/>
                  </a:solidFill>
                  <a:effectLst>
                    <a:outerShdw blurRad="25400" dist="12700" dir="2700000" algn="tl" rotWithShape="0">
                      <a:prstClr val="black">
                        <a:alpha val="40000"/>
                      </a:prstClr>
                    </a:outerShdw>
                  </a:effectLst>
                </a:rPr>
                <a:t>60</a:t>
              </a:r>
            </a:p>
          </p:txBody>
        </p:sp>
        <p:sp>
          <p:nvSpPr>
            <p:cNvPr id="76" name="Textfeld 75"/>
            <p:cNvSpPr txBox="1"/>
            <p:nvPr/>
          </p:nvSpPr>
          <p:spPr>
            <a:xfrm>
              <a:off x="7294549" y="4033942"/>
              <a:ext cx="550151" cy="523220"/>
            </a:xfrm>
            <a:prstGeom prst="rect">
              <a:avLst/>
            </a:prstGeom>
            <a:noFill/>
          </p:spPr>
          <p:txBody>
            <a:bodyPr wrap="none" rtlCol="0">
              <a:spAutoFit/>
            </a:bodyPr>
            <a:lstStyle/>
            <a:p>
              <a:r>
                <a:rPr lang="de-DE" sz="2800" dirty="0">
                  <a:solidFill>
                    <a:schemeClr val="bg1"/>
                  </a:solidFill>
                  <a:effectLst>
                    <a:outerShdw blurRad="25400" dist="12700" dir="2700000" algn="tl" rotWithShape="0">
                      <a:prstClr val="black">
                        <a:alpha val="40000"/>
                      </a:prstClr>
                    </a:outerShdw>
                  </a:effectLst>
                </a:rPr>
                <a:t>70</a:t>
              </a:r>
            </a:p>
          </p:txBody>
        </p:sp>
        <p:sp>
          <p:nvSpPr>
            <p:cNvPr id="77" name="Halbbogen 76"/>
            <p:cNvSpPr/>
            <p:nvPr/>
          </p:nvSpPr>
          <p:spPr bwMode="auto">
            <a:xfrm>
              <a:off x="4390998" y="1172355"/>
              <a:ext cx="4003702" cy="4003702"/>
            </a:xfrm>
            <a:prstGeom prst="blockArc">
              <a:avLst>
                <a:gd name="adj1" fmla="val 8220909"/>
                <a:gd name="adj2" fmla="val 2714205"/>
                <a:gd name="adj3" fmla="val 2112"/>
              </a:avLst>
            </a:prstGeom>
            <a:solidFill>
              <a:schemeClr val="bg1"/>
            </a:solidFill>
            <a:ln w="12700">
              <a:noFill/>
              <a:round/>
              <a:headEnd/>
              <a:tailEnd/>
            </a:ln>
            <a:effectLst>
              <a:glow rad="139700">
                <a:schemeClr val="accent2">
                  <a:satMod val="175000"/>
                  <a:alpha val="40000"/>
                </a:schemeClr>
              </a:glow>
              <a:outerShdw blurRad="25400" dist="12700" dir="2700000" algn="tl" rotWithShape="0">
                <a:prstClr val="black">
                  <a:alpha val="40000"/>
                </a:prstClr>
              </a:outerShdw>
            </a:effectLst>
          </p:spPr>
          <p:txBody>
            <a:bodyPr rtlCol="0" anchor="ctr"/>
            <a:lstStyle/>
            <a:p>
              <a:pPr algn="ctr"/>
              <a:endParaRPr lang="de-DE" dirty="0"/>
            </a:p>
          </p:txBody>
        </p:sp>
      </p:grpSp>
      <p:grpSp>
        <p:nvGrpSpPr>
          <p:cNvPr id="79" name="Gruppieren 78"/>
          <p:cNvGrpSpPr/>
          <p:nvPr/>
        </p:nvGrpSpPr>
        <p:grpSpPr>
          <a:xfrm rot="2700000">
            <a:off x="3426112" y="2682875"/>
            <a:ext cx="225425" cy="1492251"/>
            <a:chOff x="5980113" y="2684463"/>
            <a:chExt cx="225425" cy="1492251"/>
          </a:xfrm>
          <a:effectLst>
            <a:outerShdw blurRad="25400" dist="12700" dir="2700000" algn="tl" rotWithShape="0">
              <a:prstClr val="black">
                <a:alpha val="40000"/>
              </a:prstClr>
            </a:outerShdw>
          </a:effectLst>
        </p:grpSpPr>
        <p:sp>
          <p:nvSpPr>
            <p:cNvPr id="97" name="Freeform 46"/>
            <p:cNvSpPr>
              <a:spLocks/>
            </p:cNvSpPr>
            <p:nvPr/>
          </p:nvSpPr>
          <p:spPr bwMode="auto">
            <a:xfrm>
              <a:off x="6056313" y="2684463"/>
              <a:ext cx="76200" cy="639763"/>
            </a:xfrm>
            <a:custGeom>
              <a:avLst/>
              <a:gdLst>
                <a:gd name="T0" fmla="*/ 27 w 27"/>
                <a:gd name="T1" fmla="*/ 225 h 225"/>
                <a:gd name="T2" fmla="*/ 27 w 27"/>
                <a:gd name="T3" fmla="*/ 21 h 225"/>
                <a:gd name="T4" fmla="*/ 13 w 27"/>
                <a:gd name="T5" fmla="*/ 0 h 225"/>
                <a:gd name="T6" fmla="*/ 0 w 27"/>
                <a:gd name="T7" fmla="*/ 21 h 225"/>
                <a:gd name="T8" fmla="*/ 0 w 27"/>
                <a:gd name="T9" fmla="*/ 225 h 225"/>
                <a:gd name="T10" fmla="*/ 13 w 27"/>
                <a:gd name="T11" fmla="*/ 223 h 225"/>
                <a:gd name="T12" fmla="*/ 27 w 27"/>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27" h="225">
                  <a:moveTo>
                    <a:pt x="27" y="225"/>
                  </a:moveTo>
                  <a:cubicBezTo>
                    <a:pt x="27" y="21"/>
                    <a:pt x="27" y="21"/>
                    <a:pt x="27" y="21"/>
                  </a:cubicBezTo>
                  <a:cubicBezTo>
                    <a:pt x="27" y="10"/>
                    <a:pt x="21" y="0"/>
                    <a:pt x="13" y="0"/>
                  </a:cubicBezTo>
                  <a:cubicBezTo>
                    <a:pt x="6" y="0"/>
                    <a:pt x="0" y="10"/>
                    <a:pt x="0" y="21"/>
                  </a:cubicBezTo>
                  <a:cubicBezTo>
                    <a:pt x="0" y="225"/>
                    <a:pt x="0" y="225"/>
                    <a:pt x="0" y="225"/>
                  </a:cubicBezTo>
                  <a:cubicBezTo>
                    <a:pt x="4" y="224"/>
                    <a:pt x="9" y="223"/>
                    <a:pt x="13" y="223"/>
                  </a:cubicBezTo>
                  <a:cubicBezTo>
                    <a:pt x="18" y="223"/>
                    <a:pt x="23" y="224"/>
                    <a:pt x="27" y="2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47"/>
            <p:cNvSpPr>
              <a:spLocks/>
            </p:cNvSpPr>
            <p:nvPr/>
          </p:nvSpPr>
          <p:spPr bwMode="auto">
            <a:xfrm>
              <a:off x="6056313" y="3536951"/>
              <a:ext cx="76200" cy="639763"/>
            </a:xfrm>
            <a:custGeom>
              <a:avLst/>
              <a:gdLst>
                <a:gd name="T0" fmla="*/ 0 w 27"/>
                <a:gd name="T1" fmla="*/ 0 h 225"/>
                <a:gd name="T2" fmla="*/ 0 w 27"/>
                <a:gd name="T3" fmla="*/ 205 h 225"/>
                <a:gd name="T4" fmla="*/ 13 w 27"/>
                <a:gd name="T5" fmla="*/ 225 h 225"/>
                <a:gd name="T6" fmla="*/ 27 w 27"/>
                <a:gd name="T7" fmla="*/ 205 h 225"/>
                <a:gd name="T8" fmla="*/ 27 w 27"/>
                <a:gd name="T9" fmla="*/ 0 h 225"/>
                <a:gd name="T10" fmla="*/ 13 w 27"/>
                <a:gd name="T11" fmla="*/ 3 h 225"/>
                <a:gd name="T12" fmla="*/ 0 w 27"/>
                <a:gd name="T13" fmla="*/ 0 h 225"/>
              </a:gdLst>
              <a:ahLst/>
              <a:cxnLst>
                <a:cxn ang="0">
                  <a:pos x="T0" y="T1"/>
                </a:cxn>
                <a:cxn ang="0">
                  <a:pos x="T2" y="T3"/>
                </a:cxn>
                <a:cxn ang="0">
                  <a:pos x="T4" y="T5"/>
                </a:cxn>
                <a:cxn ang="0">
                  <a:pos x="T6" y="T7"/>
                </a:cxn>
                <a:cxn ang="0">
                  <a:pos x="T8" y="T9"/>
                </a:cxn>
                <a:cxn ang="0">
                  <a:pos x="T10" y="T11"/>
                </a:cxn>
                <a:cxn ang="0">
                  <a:pos x="T12" y="T13"/>
                </a:cxn>
              </a:cxnLst>
              <a:rect l="0" t="0" r="r" b="b"/>
              <a:pathLst>
                <a:path w="27" h="225">
                  <a:moveTo>
                    <a:pt x="0" y="0"/>
                  </a:moveTo>
                  <a:cubicBezTo>
                    <a:pt x="0" y="205"/>
                    <a:pt x="0" y="205"/>
                    <a:pt x="0" y="205"/>
                  </a:cubicBezTo>
                  <a:cubicBezTo>
                    <a:pt x="0" y="216"/>
                    <a:pt x="6" y="225"/>
                    <a:pt x="13" y="225"/>
                  </a:cubicBezTo>
                  <a:cubicBezTo>
                    <a:pt x="21" y="225"/>
                    <a:pt x="27" y="216"/>
                    <a:pt x="27" y="205"/>
                  </a:cubicBezTo>
                  <a:cubicBezTo>
                    <a:pt x="27" y="0"/>
                    <a:pt x="27" y="0"/>
                    <a:pt x="27" y="0"/>
                  </a:cubicBezTo>
                  <a:cubicBezTo>
                    <a:pt x="23" y="2"/>
                    <a:pt x="18" y="3"/>
                    <a:pt x="13" y="3"/>
                  </a:cubicBezTo>
                  <a:cubicBezTo>
                    <a:pt x="9" y="3"/>
                    <a:pt x="4" y="2"/>
                    <a:pt x="0" y="0"/>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48"/>
            <p:cNvSpPr>
              <a:spLocks/>
            </p:cNvSpPr>
            <p:nvPr/>
          </p:nvSpPr>
          <p:spPr bwMode="auto">
            <a:xfrm>
              <a:off x="5980113" y="3317876"/>
              <a:ext cx="225425" cy="228600"/>
            </a:xfrm>
            <a:custGeom>
              <a:avLst/>
              <a:gdLst>
                <a:gd name="T0" fmla="*/ 54 w 80"/>
                <a:gd name="T1" fmla="*/ 2 h 80"/>
                <a:gd name="T2" fmla="*/ 40 w 80"/>
                <a:gd name="T3" fmla="*/ 0 h 80"/>
                <a:gd name="T4" fmla="*/ 27 w 80"/>
                <a:gd name="T5" fmla="*/ 2 h 80"/>
                <a:gd name="T6" fmla="*/ 0 w 80"/>
                <a:gd name="T7" fmla="*/ 40 h 80"/>
                <a:gd name="T8" fmla="*/ 27 w 80"/>
                <a:gd name="T9" fmla="*/ 77 h 80"/>
                <a:gd name="T10" fmla="*/ 40 w 80"/>
                <a:gd name="T11" fmla="*/ 80 h 80"/>
                <a:gd name="T12" fmla="*/ 54 w 80"/>
                <a:gd name="T13" fmla="*/ 77 h 80"/>
                <a:gd name="T14" fmla="*/ 80 w 80"/>
                <a:gd name="T15" fmla="*/ 40 h 80"/>
                <a:gd name="T16" fmla="*/ 54 w 80"/>
                <a:gd name="T17"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54" y="2"/>
                  </a:moveTo>
                  <a:cubicBezTo>
                    <a:pt x="50" y="1"/>
                    <a:pt x="45" y="0"/>
                    <a:pt x="40" y="0"/>
                  </a:cubicBezTo>
                  <a:cubicBezTo>
                    <a:pt x="36" y="0"/>
                    <a:pt x="31" y="1"/>
                    <a:pt x="27" y="2"/>
                  </a:cubicBezTo>
                  <a:cubicBezTo>
                    <a:pt x="11" y="8"/>
                    <a:pt x="0" y="23"/>
                    <a:pt x="0" y="40"/>
                  </a:cubicBezTo>
                  <a:cubicBezTo>
                    <a:pt x="0" y="57"/>
                    <a:pt x="11" y="72"/>
                    <a:pt x="27" y="77"/>
                  </a:cubicBezTo>
                  <a:cubicBezTo>
                    <a:pt x="31" y="79"/>
                    <a:pt x="36" y="80"/>
                    <a:pt x="40" y="80"/>
                  </a:cubicBezTo>
                  <a:cubicBezTo>
                    <a:pt x="45" y="80"/>
                    <a:pt x="50" y="79"/>
                    <a:pt x="54" y="77"/>
                  </a:cubicBezTo>
                  <a:cubicBezTo>
                    <a:pt x="69" y="72"/>
                    <a:pt x="80" y="57"/>
                    <a:pt x="80" y="40"/>
                  </a:cubicBezTo>
                  <a:cubicBezTo>
                    <a:pt x="80" y="23"/>
                    <a:pt x="69" y="8"/>
                    <a:pt x="5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uppieren 79"/>
          <p:cNvGrpSpPr/>
          <p:nvPr/>
        </p:nvGrpSpPr>
        <p:grpSpPr>
          <a:xfrm>
            <a:off x="1536973" y="1427149"/>
            <a:ext cx="4003702" cy="4003702"/>
            <a:chOff x="4390998" y="1172355"/>
            <a:chExt cx="4003702" cy="4003702"/>
          </a:xfrm>
        </p:grpSpPr>
        <p:grpSp>
          <p:nvGrpSpPr>
            <p:cNvPr id="81" name="Gruppieren 80"/>
            <p:cNvGrpSpPr/>
            <p:nvPr/>
          </p:nvGrpSpPr>
          <p:grpSpPr>
            <a:xfrm>
              <a:off x="5160949" y="1923256"/>
              <a:ext cx="2501900" cy="2162176"/>
              <a:chOff x="1381126" y="2165350"/>
              <a:chExt cx="2501900" cy="2162176"/>
            </a:xfrm>
            <a:solidFill>
              <a:schemeClr val="bg1"/>
            </a:solidFill>
            <a:effectLst>
              <a:outerShdw blurRad="25400" dist="12700" dir="2700000" algn="tl" rotWithShape="0">
                <a:prstClr val="black">
                  <a:alpha val="40000"/>
                </a:prstClr>
              </a:outerShdw>
            </a:effectLst>
          </p:grpSpPr>
          <p:sp>
            <p:nvSpPr>
              <p:cNvPr id="90" name="Freeform 8"/>
              <p:cNvSpPr>
                <a:spLocks/>
              </p:cNvSpPr>
              <p:nvPr/>
            </p:nvSpPr>
            <p:spPr bwMode="auto">
              <a:xfrm>
                <a:off x="3684588" y="3414713"/>
                <a:ext cx="198438" cy="31750"/>
              </a:xfrm>
              <a:custGeom>
                <a:avLst/>
                <a:gdLst>
                  <a:gd name="T0" fmla="*/ 68 w 68"/>
                  <a:gd name="T1" fmla="*/ 5 h 11"/>
                  <a:gd name="T2" fmla="*/ 62 w 68"/>
                  <a:gd name="T3" fmla="*/ 11 h 11"/>
                  <a:gd name="T4" fmla="*/ 6 w 68"/>
                  <a:gd name="T5" fmla="*/ 11 h 11"/>
                  <a:gd name="T6" fmla="*/ 0 w 68"/>
                  <a:gd name="T7" fmla="*/ 5 h 11"/>
                  <a:gd name="T8" fmla="*/ 0 w 68"/>
                  <a:gd name="T9" fmla="*/ 5 h 11"/>
                  <a:gd name="T10" fmla="*/ 6 w 68"/>
                  <a:gd name="T11" fmla="*/ 0 h 11"/>
                  <a:gd name="T12" fmla="*/ 62 w 68"/>
                  <a:gd name="T13" fmla="*/ 0 h 11"/>
                  <a:gd name="T14" fmla="*/ 68 w 68"/>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1">
                    <a:moveTo>
                      <a:pt x="68" y="5"/>
                    </a:moveTo>
                    <a:cubicBezTo>
                      <a:pt x="68" y="8"/>
                      <a:pt x="65" y="11"/>
                      <a:pt x="62" y="11"/>
                    </a:cubicBezTo>
                    <a:cubicBezTo>
                      <a:pt x="6" y="11"/>
                      <a:pt x="6" y="11"/>
                      <a:pt x="6" y="11"/>
                    </a:cubicBezTo>
                    <a:cubicBezTo>
                      <a:pt x="3" y="11"/>
                      <a:pt x="0" y="8"/>
                      <a:pt x="0" y="5"/>
                    </a:cubicBezTo>
                    <a:cubicBezTo>
                      <a:pt x="0" y="5"/>
                      <a:pt x="0" y="5"/>
                      <a:pt x="0" y="5"/>
                    </a:cubicBezTo>
                    <a:cubicBezTo>
                      <a:pt x="0" y="2"/>
                      <a:pt x="3" y="0"/>
                      <a:pt x="6" y="0"/>
                    </a:cubicBezTo>
                    <a:cubicBezTo>
                      <a:pt x="62" y="0"/>
                      <a:pt x="62" y="0"/>
                      <a:pt x="62" y="0"/>
                    </a:cubicBezTo>
                    <a:cubicBezTo>
                      <a:pt x="65" y="0"/>
                      <a:pt x="68" y="2"/>
                      <a:pt x="6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
              <p:cNvSpPr>
                <a:spLocks/>
              </p:cNvSpPr>
              <p:nvPr/>
            </p:nvSpPr>
            <p:spPr bwMode="auto">
              <a:xfrm>
                <a:off x="1381126" y="3414713"/>
                <a:ext cx="196850" cy="31750"/>
              </a:xfrm>
              <a:custGeom>
                <a:avLst/>
                <a:gdLst>
                  <a:gd name="T0" fmla="*/ 68 w 68"/>
                  <a:gd name="T1" fmla="*/ 5 h 11"/>
                  <a:gd name="T2" fmla="*/ 62 w 68"/>
                  <a:gd name="T3" fmla="*/ 11 h 11"/>
                  <a:gd name="T4" fmla="*/ 5 w 68"/>
                  <a:gd name="T5" fmla="*/ 11 h 11"/>
                  <a:gd name="T6" fmla="*/ 0 w 68"/>
                  <a:gd name="T7" fmla="*/ 5 h 11"/>
                  <a:gd name="T8" fmla="*/ 0 w 68"/>
                  <a:gd name="T9" fmla="*/ 5 h 11"/>
                  <a:gd name="T10" fmla="*/ 5 w 68"/>
                  <a:gd name="T11" fmla="*/ 0 h 11"/>
                  <a:gd name="T12" fmla="*/ 62 w 68"/>
                  <a:gd name="T13" fmla="*/ 0 h 11"/>
                  <a:gd name="T14" fmla="*/ 68 w 68"/>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1">
                    <a:moveTo>
                      <a:pt x="68" y="5"/>
                    </a:moveTo>
                    <a:cubicBezTo>
                      <a:pt x="68" y="8"/>
                      <a:pt x="65" y="11"/>
                      <a:pt x="62" y="11"/>
                    </a:cubicBezTo>
                    <a:cubicBezTo>
                      <a:pt x="5" y="11"/>
                      <a:pt x="5" y="11"/>
                      <a:pt x="5" y="11"/>
                    </a:cubicBezTo>
                    <a:cubicBezTo>
                      <a:pt x="2" y="11"/>
                      <a:pt x="0" y="8"/>
                      <a:pt x="0" y="5"/>
                    </a:cubicBezTo>
                    <a:cubicBezTo>
                      <a:pt x="0" y="5"/>
                      <a:pt x="0" y="5"/>
                      <a:pt x="0" y="5"/>
                    </a:cubicBezTo>
                    <a:cubicBezTo>
                      <a:pt x="0" y="2"/>
                      <a:pt x="2" y="0"/>
                      <a:pt x="5" y="0"/>
                    </a:cubicBezTo>
                    <a:cubicBezTo>
                      <a:pt x="62" y="0"/>
                      <a:pt x="62" y="0"/>
                      <a:pt x="62" y="0"/>
                    </a:cubicBezTo>
                    <a:cubicBezTo>
                      <a:pt x="65" y="0"/>
                      <a:pt x="68" y="2"/>
                      <a:pt x="6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0"/>
              <p:cNvSpPr>
                <a:spLocks/>
              </p:cNvSpPr>
              <p:nvPr/>
            </p:nvSpPr>
            <p:spPr bwMode="auto">
              <a:xfrm>
                <a:off x="2606676" y="2165350"/>
                <a:ext cx="31750" cy="196850"/>
              </a:xfrm>
              <a:custGeom>
                <a:avLst/>
                <a:gdLst>
                  <a:gd name="T0" fmla="*/ 6 w 11"/>
                  <a:gd name="T1" fmla="*/ 68 h 68"/>
                  <a:gd name="T2" fmla="*/ 0 w 11"/>
                  <a:gd name="T3" fmla="*/ 62 h 68"/>
                  <a:gd name="T4" fmla="*/ 0 w 11"/>
                  <a:gd name="T5" fmla="*/ 5 h 68"/>
                  <a:gd name="T6" fmla="*/ 6 w 11"/>
                  <a:gd name="T7" fmla="*/ 0 h 68"/>
                  <a:gd name="T8" fmla="*/ 6 w 11"/>
                  <a:gd name="T9" fmla="*/ 0 h 68"/>
                  <a:gd name="T10" fmla="*/ 11 w 11"/>
                  <a:gd name="T11" fmla="*/ 5 h 68"/>
                  <a:gd name="T12" fmla="*/ 11 w 11"/>
                  <a:gd name="T13" fmla="*/ 62 h 68"/>
                  <a:gd name="T14" fmla="*/ 6 w 11"/>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8">
                    <a:moveTo>
                      <a:pt x="6" y="68"/>
                    </a:moveTo>
                    <a:cubicBezTo>
                      <a:pt x="3" y="68"/>
                      <a:pt x="0" y="65"/>
                      <a:pt x="0" y="62"/>
                    </a:cubicBezTo>
                    <a:cubicBezTo>
                      <a:pt x="0" y="5"/>
                      <a:pt x="0" y="5"/>
                      <a:pt x="0" y="5"/>
                    </a:cubicBezTo>
                    <a:cubicBezTo>
                      <a:pt x="0" y="2"/>
                      <a:pt x="3" y="0"/>
                      <a:pt x="6" y="0"/>
                    </a:cubicBezTo>
                    <a:cubicBezTo>
                      <a:pt x="6" y="0"/>
                      <a:pt x="6" y="0"/>
                      <a:pt x="6" y="0"/>
                    </a:cubicBezTo>
                    <a:cubicBezTo>
                      <a:pt x="9" y="0"/>
                      <a:pt x="11" y="2"/>
                      <a:pt x="11" y="5"/>
                    </a:cubicBezTo>
                    <a:cubicBezTo>
                      <a:pt x="11" y="62"/>
                      <a:pt x="11" y="62"/>
                      <a:pt x="11" y="62"/>
                    </a:cubicBezTo>
                    <a:cubicBezTo>
                      <a:pt x="11" y="65"/>
                      <a:pt x="9" y="68"/>
                      <a:pt x="6"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2"/>
              <p:cNvSpPr>
                <a:spLocks/>
              </p:cNvSpPr>
              <p:nvPr/>
            </p:nvSpPr>
            <p:spPr bwMode="auto">
              <a:xfrm>
                <a:off x="1728788" y="2533650"/>
                <a:ext cx="150813" cy="150813"/>
              </a:xfrm>
              <a:custGeom>
                <a:avLst/>
                <a:gdLst>
                  <a:gd name="T0" fmla="*/ 50 w 52"/>
                  <a:gd name="T1" fmla="*/ 50 h 52"/>
                  <a:gd name="T2" fmla="*/ 42 w 52"/>
                  <a:gd name="T3" fmla="*/ 50 h 52"/>
                  <a:gd name="T4" fmla="*/ 2 w 52"/>
                  <a:gd name="T5" fmla="*/ 10 h 52"/>
                  <a:gd name="T6" fmla="*/ 2 w 52"/>
                  <a:gd name="T7" fmla="*/ 2 h 52"/>
                  <a:gd name="T8" fmla="*/ 2 w 52"/>
                  <a:gd name="T9" fmla="*/ 2 h 52"/>
                  <a:gd name="T10" fmla="*/ 10 w 52"/>
                  <a:gd name="T11" fmla="*/ 2 h 52"/>
                  <a:gd name="T12" fmla="*/ 50 w 52"/>
                  <a:gd name="T13" fmla="*/ 42 h 52"/>
                  <a:gd name="T14" fmla="*/ 50 w 52"/>
                  <a:gd name="T15" fmla="*/ 5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50" y="50"/>
                    </a:moveTo>
                    <a:cubicBezTo>
                      <a:pt x="48" y="52"/>
                      <a:pt x="45" y="52"/>
                      <a:pt x="42" y="50"/>
                    </a:cubicBezTo>
                    <a:cubicBezTo>
                      <a:pt x="2" y="10"/>
                      <a:pt x="2" y="10"/>
                      <a:pt x="2" y="10"/>
                    </a:cubicBezTo>
                    <a:cubicBezTo>
                      <a:pt x="0" y="8"/>
                      <a:pt x="0" y="4"/>
                      <a:pt x="2" y="2"/>
                    </a:cubicBezTo>
                    <a:cubicBezTo>
                      <a:pt x="2" y="2"/>
                      <a:pt x="2" y="2"/>
                      <a:pt x="2" y="2"/>
                    </a:cubicBezTo>
                    <a:cubicBezTo>
                      <a:pt x="4" y="0"/>
                      <a:pt x="8" y="0"/>
                      <a:pt x="10" y="2"/>
                    </a:cubicBezTo>
                    <a:cubicBezTo>
                      <a:pt x="50" y="42"/>
                      <a:pt x="50" y="42"/>
                      <a:pt x="50" y="42"/>
                    </a:cubicBezTo>
                    <a:cubicBezTo>
                      <a:pt x="52" y="44"/>
                      <a:pt x="52" y="48"/>
                      <a:pt x="50"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3"/>
              <p:cNvSpPr>
                <a:spLocks/>
              </p:cNvSpPr>
              <p:nvPr/>
            </p:nvSpPr>
            <p:spPr bwMode="auto">
              <a:xfrm>
                <a:off x="3360738" y="4176713"/>
                <a:ext cx="153988" cy="150813"/>
              </a:xfrm>
              <a:custGeom>
                <a:avLst/>
                <a:gdLst>
                  <a:gd name="T0" fmla="*/ 51 w 53"/>
                  <a:gd name="T1" fmla="*/ 50 h 52"/>
                  <a:gd name="T2" fmla="*/ 43 w 53"/>
                  <a:gd name="T3" fmla="*/ 50 h 52"/>
                  <a:gd name="T4" fmla="*/ 3 w 53"/>
                  <a:gd name="T5" fmla="*/ 10 h 52"/>
                  <a:gd name="T6" fmla="*/ 3 w 53"/>
                  <a:gd name="T7" fmla="*/ 2 h 52"/>
                  <a:gd name="T8" fmla="*/ 3 w 53"/>
                  <a:gd name="T9" fmla="*/ 2 h 52"/>
                  <a:gd name="T10" fmla="*/ 10 w 53"/>
                  <a:gd name="T11" fmla="*/ 2 h 52"/>
                  <a:gd name="T12" fmla="*/ 51 w 53"/>
                  <a:gd name="T13" fmla="*/ 42 h 52"/>
                  <a:gd name="T14" fmla="*/ 51 w 53"/>
                  <a:gd name="T15" fmla="*/ 5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2">
                    <a:moveTo>
                      <a:pt x="51" y="50"/>
                    </a:moveTo>
                    <a:cubicBezTo>
                      <a:pt x="48" y="52"/>
                      <a:pt x="45" y="52"/>
                      <a:pt x="43" y="50"/>
                    </a:cubicBezTo>
                    <a:cubicBezTo>
                      <a:pt x="3" y="10"/>
                      <a:pt x="3" y="10"/>
                      <a:pt x="3" y="10"/>
                    </a:cubicBezTo>
                    <a:cubicBezTo>
                      <a:pt x="0" y="8"/>
                      <a:pt x="0" y="4"/>
                      <a:pt x="3" y="2"/>
                    </a:cubicBezTo>
                    <a:cubicBezTo>
                      <a:pt x="3" y="2"/>
                      <a:pt x="3" y="2"/>
                      <a:pt x="3" y="2"/>
                    </a:cubicBezTo>
                    <a:cubicBezTo>
                      <a:pt x="5" y="0"/>
                      <a:pt x="8" y="0"/>
                      <a:pt x="10" y="2"/>
                    </a:cubicBezTo>
                    <a:cubicBezTo>
                      <a:pt x="51" y="42"/>
                      <a:pt x="51" y="42"/>
                      <a:pt x="51" y="42"/>
                    </a:cubicBezTo>
                    <a:cubicBezTo>
                      <a:pt x="53" y="45"/>
                      <a:pt x="53" y="48"/>
                      <a:pt x="51"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
              <p:cNvSpPr>
                <a:spLocks/>
              </p:cNvSpPr>
              <p:nvPr/>
            </p:nvSpPr>
            <p:spPr bwMode="auto">
              <a:xfrm>
                <a:off x="1728788" y="4176713"/>
                <a:ext cx="150813" cy="150813"/>
              </a:xfrm>
              <a:custGeom>
                <a:avLst/>
                <a:gdLst>
                  <a:gd name="T0" fmla="*/ 50 w 52"/>
                  <a:gd name="T1" fmla="*/ 2 h 52"/>
                  <a:gd name="T2" fmla="*/ 50 w 52"/>
                  <a:gd name="T3" fmla="*/ 10 h 52"/>
                  <a:gd name="T4" fmla="*/ 10 w 52"/>
                  <a:gd name="T5" fmla="*/ 50 h 52"/>
                  <a:gd name="T6" fmla="*/ 2 w 52"/>
                  <a:gd name="T7" fmla="*/ 50 h 52"/>
                  <a:gd name="T8" fmla="*/ 2 w 52"/>
                  <a:gd name="T9" fmla="*/ 50 h 52"/>
                  <a:gd name="T10" fmla="*/ 2 w 52"/>
                  <a:gd name="T11" fmla="*/ 42 h 52"/>
                  <a:gd name="T12" fmla="*/ 42 w 52"/>
                  <a:gd name="T13" fmla="*/ 2 h 52"/>
                  <a:gd name="T14" fmla="*/ 50 w 52"/>
                  <a:gd name="T15" fmla="*/ 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50" y="2"/>
                    </a:moveTo>
                    <a:cubicBezTo>
                      <a:pt x="52" y="4"/>
                      <a:pt x="52" y="8"/>
                      <a:pt x="50" y="10"/>
                    </a:cubicBezTo>
                    <a:cubicBezTo>
                      <a:pt x="10" y="50"/>
                      <a:pt x="10" y="50"/>
                      <a:pt x="10" y="50"/>
                    </a:cubicBezTo>
                    <a:cubicBezTo>
                      <a:pt x="8" y="52"/>
                      <a:pt x="4" y="52"/>
                      <a:pt x="2" y="50"/>
                    </a:cubicBezTo>
                    <a:cubicBezTo>
                      <a:pt x="2" y="50"/>
                      <a:pt x="2" y="50"/>
                      <a:pt x="2" y="50"/>
                    </a:cubicBezTo>
                    <a:cubicBezTo>
                      <a:pt x="0" y="48"/>
                      <a:pt x="0" y="45"/>
                      <a:pt x="2" y="42"/>
                    </a:cubicBezTo>
                    <a:cubicBezTo>
                      <a:pt x="42" y="2"/>
                      <a:pt x="42" y="2"/>
                      <a:pt x="42" y="2"/>
                    </a:cubicBezTo>
                    <a:cubicBezTo>
                      <a:pt x="45" y="0"/>
                      <a:pt x="48" y="0"/>
                      <a:pt x="5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5"/>
              <p:cNvSpPr>
                <a:spLocks/>
              </p:cNvSpPr>
              <p:nvPr/>
            </p:nvSpPr>
            <p:spPr bwMode="auto">
              <a:xfrm>
                <a:off x="3360738" y="2533650"/>
                <a:ext cx="153988" cy="150813"/>
              </a:xfrm>
              <a:custGeom>
                <a:avLst/>
                <a:gdLst>
                  <a:gd name="T0" fmla="*/ 51 w 53"/>
                  <a:gd name="T1" fmla="*/ 2 h 52"/>
                  <a:gd name="T2" fmla="*/ 51 w 53"/>
                  <a:gd name="T3" fmla="*/ 10 h 52"/>
                  <a:gd name="T4" fmla="*/ 10 w 53"/>
                  <a:gd name="T5" fmla="*/ 50 h 52"/>
                  <a:gd name="T6" fmla="*/ 3 w 53"/>
                  <a:gd name="T7" fmla="*/ 50 h 52"/>
                  <a:gd name="T8" fmla="*/ 3 w 53"/>
                  <a:gd name="T9" fmla="*/ 50 h 52"/>
                  <a:gd name="T10" fmla="*/ 3 w 53"/>
                  <a:gd name="T11" fmla="*/ 42 h 52"/>
                  <a:gd name="T12" fmla="*/ 43 w 53"/>
                  <a:gd name="T13" fmla="*/ 2 h 52"/>
                  <a:gd name="T14" fmla="*/ 51 w 53"/>
                  <a:gd name="T15" fmla="*/ 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2">
                    <a:moveTo>
                      <a:pt x="51" y="2"/>
                    </a:moveTo>
                    <a:cubicBezTo>
                      <a:pt x="53" y="4"/>
                      <a:pt x="53" y="8"/>
                      <a:pt x="51" y="10"/>
                    </a:cubicBezTo>
                    <a:cubicBezTo>
                      <a:pt x="10" y="50"/>
                      <a:pt x="10" y="50"/>
                      <a:pt x="10" y="50"/>
                    </a:cubicBezTo>
                    <a:cubicBezTo>
                      <a:pt x="8" y="52"/>
                      <a:pt x="5" y="52"/>
                      <a:pt x="3" y="50"/>
                    </a:cubicBezTo>
                    <a:cubicBezTo>
                      <a:pt x="3" y="50"/>
                      <a:pt x="3" y="50"/>
                      <a:pt x="3" y="50"/>
                    </a:cubicBezTo>
                    <a:cubicBezTo>
                      <a:pt x="0" y="48"/>
                      <a:pt x="0" y="44"/>
                      <a:pt x="3" y="42"/>
                    </a:cubicBezTo>
                    <a:cubicBezTo>
                      <a:pt x="43" y="2"/>
                      <a:pt x="43" y="2"/>
                      <a:pt x="43" y="2"/>
                    </a:cubicBezTo>
                    <a:cubicBezTo>
                      <a:pt x="45" y="0"/>
                      <a:pt x="48" y="0"/>
                      <a:pt x="5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82" name="Textfeld 81"/>
            <p:cNvSpPr txBox="1"/>
            <p:nvPr/>
          </p:nvSpPr>
          <p:spPr>
            <a:xfrm>
              <a:off x="5041614" y="3993430"/>
              <a:ext cx="550151" cy="523220"/>
            </a:xfrm>
            <a:prstGeom prst="rect">
              <a:avLst/>
            </a:prstGeom>
            <a:noFill/>
          </p:spPr>
          <p:txBody>
            <a:bodyPr wrap="none" rtlCol="0">
              <a:spAutoFit/>
            </a:bodyPr>
            <a:lstStyle/>
            <a:p>
              <a:r>
                <a:rPr lang="de-DE" sz="2800" dirty="0">
                  <a:solidFill>
                    <a:schemeClr val="bg1"/>
                  </a:solidFill>
                  <a:effectLst>
                    <a:outerShdw blurRad="25400" dist="12700" dir="2700000" algn="tl" rotWithShape="0">
                      <a:prstClr val="black">
                        <a:alpha val="40000"/>
                      </a:prstClr>
                    </a:outerShdw>
                  </a:effectLst>
                </a:rPr>
                <a:t>10</a:t>
              </a:r>
            </a:p>
          </p:txBody>
        </p:sp>
        <p:sp>
          <p:nvSpPr>
            <p:cNvPr id="83" name="Textfeld 82"/>
            <p:cNvSpPr txBox="1"/>
            <p:nvPr/>
          </p:nvSpPr>
          <p:spPr>
            <a:xfrm>
              <a:off x="4515989" y="2913062"/>
              <a:ext cx="550151" cy="523220"/>
            </a:xfrm>
            <a:prstGeom prst="rect">
              <a:avLst/>
            </a:prstGeom>
            <a:noFill/>
          </p:spPr>
          <p:txBody>
            <a:bodyPr wrap="none" rtlCol="0">
              <a:spAutoFit/>
            </a:bodyPr>
            <a:lstStyle/>
            <a:p>
              <a:r>
                <a:rPr lang="de-DE" sz="2800" dirty="0">
                  <a:solidFill>
                    <a:schemeClr val="bg1"/>
                  </a:solidFill>
                  <a:effectLst>
                    <a:outerShdw blurRad="25400" dist="12700" dir="2700000" algn="tl" rotWithShape="0">
                      <a:prstClr val="black">
                        <a:alpha val="40000"/>
                      </a:prstClr>
                    </a:outerShdw>
                  </a:effectLst>
                </a:rPr>
                <a:t>20</a:t>
              </a:r>
            </a:p>
          </p:txBody>
        </p:sp>
        <p:sp>
          <p:nvSpPr>
            <p:cNvPr id="84" name="Textfeld 83"/>
            <p:cNvSpPr txBox="1"/>
            <p:nvPr/>
          </p:nvSpPr>
          <p:spPr>
            <a:xfrm>
              <a:off x="4967200" y="1808162"/>
              <a:ext cx="569387" cy="523220"/>
            </a:xfrm>
            <a:prstGeom prst="rect">
              <a:avLst/>
            </a:prstGeom>
            <a:noFill/>
          </p:spPr>
          <p:txBody>
            <a:bodyPr wrap="none" rtlCol="0">
              <a:spAutoFit/>
            </a:bodyPr>
            <a:lstStyle/>
            <a:p>
              <a:r>
                <a:rPr lang="de-DE" sz="2800" dirty="0">
                  <a:solidFill>
                    <a:schemeClr val="bg1"/>
                  </a:solidFill>
                  <a:effectLst>
                    <a:outerShdw blurRad="25400" dist="12700" dir="2700000" algn="tl" rotWithShape="0">
                      <a:prstClr val="black">
                        <a:alpha val="40000"/>
                      </a:prstClr>
                    </a:outerShdw>
                  </a:effectLst>
                </a:rPr>
                <a:t>30</a:t>
              </a:r>
            </a:p>
          </p:txBody>
        </p:sp>
        <p:sp>
          <p:nvSpPr>
            <p:cNvPr id="85" name="Textfeld 84"/>
            <p:cNvSpPr txBox="1"/>
            <p:nvPr/>
          </p:nvSpPr>
          <p:spPr>
            <a:xfrm>
              <a:off x="6135509" y="1373857"/>
              <a:ext cx="550151" cy="523220"/>
            </a:xfrm>
            <a:prstGeom prst="rect">
              <a:avLst/>
            </a:prstGeom>
            <a:noFill/>
          </p:spPr>
          <p:txBody>
            <a:bodyPr wrap="none" rtlCol="0">
              <a:spAutoFit/>
            </a:bodyPr>
            <a:lstStyle/>
            <a:p>
              <a:r>
                <a:rPr lang="de-DE" sz="2800" dirty="0">
                  <a:solidFill>
                    <a:schemeClr val="bg1"/>
                  </a:solidFill>
                  <a:effectLst>
                    <a:outerShdw blurRad="25400" dist="12700" dir="2700000" algn="tl" rotWithShape="0">
                      <a:prstClr val="black">
                        <a:alpha val="40000"/>
                      </a:prstClr>
                    </a:outerShdw>
                  </a:effectLst>
                </a:rPr>
                <a:t>40</a:t>
              </a:r>
            </a:p>
          </p:txBody>
        </p:sp>
        <p:sp>
          <p:nvSpPr>
            <p:cNvPr id="86" name="Textfeld 85"/>
            <p:cNvSpPr txBox="1"/>
            <p:nvPr/>
          </p:nvSpPr>
          <p:spPr>
            <a:xfrm>
              <a:off x="7278936" y="1806436"/>
              <a:ext cx="550151" cy="523220"/>
            </a:xfrm>
            <a:prstGeom prst="rect">
              <a:avLst/>
            </a:prstGeom>
            <a:noFill/>
          </p:spPr>
          <p:txBody>
            <a:bodyPr wrap="none" rtlCol="0">
              <a:spAutoFit/>
            </a:bodyPr>
            <a:lstStyle/>
            <a:p>
              <a:r>
                <a:rPr lang="de-DE" sz="2800" dirty="0">
                  <a:solidFill>
                    <a:schemeClr val="bg1"/>
                  </a:solidFill>
                  <a:effectLst>
                    <a:outerShdw blurRad="25400" dist="12700" dir="2700000" algn="tl" rotWithShape="0">
                      <a:prstClr val="black">
                        <a:alpha val="40000"/>
                      </a:prstClr>
                    </a:outerShdw>
                  </a:effectLst>
                </a:rPr>
                <a:t>50</a:t>
              </a:r>
            </a:p>
          </p:txBody>
        </p:sp>
        <p:sp>
          <p:nvSpPr>
            <p:cNvPr id="87" name="Textfeld 86"/>
            <p:cNvSpPr txBox="1"/>
            <p:nvPr/>
          </p:nvSpPr>
          <p:spPr>
            <a:xfrm>
              <a:off x="7726349" y="2913617"/>
              <a:ext cx="550151" cy="523220"/>
            </a:xfrm>
            <a:prstGeom prst="rect">
              <a:avLst/>
            </a:prstGeom>
            <a:noFill/>
          </p:spPr>
          <p:txBody>
            <a:bodyPr wrap="none" rtlCol="0">
              <a:spAutoFit/>
            </a:bodyPr>
            <a:lstStyle/>
            <a:p>
              <a:r>
                <a:rPr lang="de-DE" sz="2800" dirty="0">
                  <a:solidFill>
                    <a:schemeClr val="bg1"/>
                  </a:solidFill>
                  <a:effectLst>
                    <a:outerShdw blurRad="25400" dist="12700" dir="2700000" algn="tl" rotWithShape="0">
                      <a:prstClr val="black">
                        <a:alpha val="40000"/>
                      </a:prstClr>
                    </a:outerShdw>
                  </a:effectLst>
                </a:rPr>
                <a:t>60</a:t>
              </a:r>
            </a:p>
          </p:txBody>
        </p:sp>
        <p:sp>
          <p:nvSpPr>
            <p:cNvPr id="88" name="Textfeld 87"/>
            <p:cNvSpPr txBox="1"/>
            <p:nvPr/>
          </p:nvSpPr>
          <p:spPr>
            <a:xfrm>
              <a:off x="7294549" y="4033942"/>
              <a:ext cx="550151" cy="523220"/>
            </a:xfrm>
            <a:prstGeom prst="rect">
              <a:avLst/>
            </a:prstGeom>
            <a:noFill/>
          </p:spPr>
          <p:txBody>
            <a:bodyPr wrap="none" rtlCol="0">
              <a:spAutoFit/>
            </a:bodyPr>
            <a:lstStyle/>
            <a:p>
              <a:r>
                <a:rPr lang="de-DE" sz="2800" dirty="0">
                  <a:solidFill>
                    <a:schemeClr val="bg1"/>
                  </a:solidFill>
                  <a:effectLst>
                    <a:outerShdw blurRad="25400" dist="12700" dir="2700000" algn="tl" rotWithShape="0">
                      <a:prstClr val="black">
                        <a:alpha val="40000"/>
                      </a:prstClr>
                    </a:outerShdw>
                  </a:effectLst>
                </a:rPr>
                <a:t>70</a:t>
              </a:r>
            </a:p>
          </p:txBody>
        </p:sp>
        <p:sp>
          <p:nvSpPr>
            <p:cNvPr id="89" name="Halbbogen 88"/>
            <p:cNvSpPr/>
            <p:nvPr/>
          </p:nvSpPr>
          <p:spPr bwMode="auto">
            <a:xfrm>
              <a:off x="4390998" y="1172355"/>
              <a:ext cx="4003702" cy="4003702"/>
            </a:xfrm>
            <a:prstGeom prst="blockArc">
              <a:avLst>
                <a:gd name="adj1" fmla="val 8220909"/>
                <a:gd name="adj2" fmla="val 2714205"/>
                <a:gd name="adj3" fmla="val 2112"/>
              </a:avLst>
            </a:prstGeom>
            <a:solidFill>
              <a:schemeClr val="bg1"/>
            </a:solidFill>
            <a:ln w="12700">
              <a:noFill/>
              <a:round/>
              <a:headEnd/>
              <a:tailEnd/>
            </a:ln>
            <a:effectLst>
              <a:glow rad="139700">
                <a:schemeClr val="accent2">
                  <a:satMod val="175000"/>
                  <a:alpha val="40000"/>
                </a:schemeClr>
              </a:glow>
              <a:outerShdw blurRad="25400" dist="12700" dir="2700000" algn="tl" rotWithShape="0">
                <a:prstClr val="black">
                  <a:alpha val="40000"/>
                </a:prstClr>
              </a:outerShdw>
            </a:effectLst>
          </p:spPr>
          <p:txBody>
            <a:bodyPr rtlCol="0" anchor="ctr"/>
            <a:lstStyle/>
            <a:p>
              <a:pPr algn="ctr"/>
              <a:endParaRPr lang="de-DE" dirty="0"/>
            </a:p>
          </p:txBody>
        </p:sp>
      </p:grpSp>
      <p:grpSp>
        <p:nvGrpSpPr>
          <p:cNvPr id="45" name="Group 44"/>
          <p:cNvGrpSpPr/>
          <p:nvPr/>
        </p:nvGrpSpPr>
        <p:grpSpPr>
          <a:xfrm>
            <a:off x="310518" y="327558"/>
            <a:ext cx="3048006" cy="3630683"/>
            <a:chOff x="7856129" y="1513453"/>
            <a:chExt cx="3048006" cy="3048006"/>
          </a:xfrm>
        </p:grpSpPr>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47" name="TextBox 46"/>
            <p:cNvSpPr txBox="1"/>
            <p:nvPr/>
          </p:nvSpPr>
          <p:spPr>
            <a:xfrm>
              <a:off x="8131903" y="1814627"/>
              <a:ext cx="2496457" cy="1840975"/>
            </a:xfrm>
            <a:prstGeom prst="rect">
              <a:avLst/>
            </a:prstGeom>
            <a:noFill/>
          </p:spPr>
          <p:txBody>
            <a:bodyPr wrap="square" rtlCol="0">
              <a:spAutoFit/>
            </a:bodyPr>
            <a:lstStyle/>
            <a:p>
              <a:r>
                <a:rPr lang="en-US" dirty="0"/>
                <a:t>Create your own real-time dashboard where a needle rotates based on your e.g. sales or production figures updated using </a:t>
              </a:r>
              <a:r>
                <a:rPr lang="en-US" u="sng" dirty="0">
                  <a:hlinkClick r:id="rId3"/>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130138677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1" y="-89647"/>
            <a:ext cx="12190412" cy="6947647"/>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grpSp>
        <p:nvGrpSpPr>
          <p:cNvPr id="26" name="Gruppieren 124"/>
          <p:cNvGrpSpPr/>
          <p:nvPr/>
        </p:nvGrpSpPr>
        <p:grpSpPr>
          <a:xfrm>
            <a:off x="7956762" y="1678687"/>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grpSp>
        <p:nvGrpSpPr>
          <p:cNvPr id="66" name="Gruppieren 21"/>
          <p:cNvGrpSpPr/>
          <p:nvPr/>
        </p:nvGrpSpPr>
        <p:grpSpPr bwMode="gray">
          <a:xfrm>
            <a:off x="1199903"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67" name="Freihandform 119"/>
          <p:cNvSpPr/>
          <p:nvPr/>
        </p:nvSpPr>
        <p:spPr bwMode="auto">
          <a:xfrm>
            <a:off x="3453889"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pic>
        <p:nvPicPr>
          <p:cNvPr id="99" name="_effect"/>
          <p:cNvPicPr>
            <a:picLocks noChangeAspect="1" noChangeArrowheads="1"/>
          </p:cNvPicPr>
          <p:nvPr/>
        </p:nvPicPr>
        <p:blipFill>
          <a:blip r:embed="rId3" cstate="print"/>
          <a:srcRect/>
          <a:stretch>
            <a:fillRect/>
          </a:stretch>
        </p:blipFill>
        <p:spPr bwMode="gray">
          <a:xfrm>
            <a:off x="7794887" y="3565377"/>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3520"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890906" y="4051948"/>
            <a:ext cx="3131387" cy="297775"/>
          </a:xfrm>
          <a:prstGeom prst="rect">
            <a:avLst/>
          </a:prstGeom>
          <a:noFill/>
        </p:spPr>
      </p:pic>
      <p:sp>
        <p:nvSpPr>
          <p:cNvPr id="102" name="_h1"/>
          <p:cNvSpPr txBox="1">
            <a:spLocks/>
          </p:cNvSpPr>
          <p:nvPr/>
        </p:nvSpPr>
        <p:spPr bwMode="gray">
          <a:xfrm>
            <a:off x="1847056" y="238540"/>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noProof="1"/>
              <a:t>Do More With PresentationPoint Products</a:t>
            </a:r>
          </a:p>
        </p:txBody>
      </p:sp>
      <p:grpSp>
        <p:nvGrpSpPr>
          <p:cNvPr id="104" name="Gruppieren 123"/>
          <p:cNvGrpSpPr/>
          <p:nvPr/>
        </p:nvGrpSpPr>
        <p:grpSpPr>
          <a:xfrm>
            <a:off x="4305324" y="4041381"/>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sp>
        <p:nvSpPr>
          <p:cNvPr id="136" name="_h1"/>
          <p:cNvSpPr txBox="1">
            <a:spLocks/>
          </p:cNvSpPr>
          <p:nvPr/>
        </p:nvSpPr>
        <p:spPr bwMode="gray">
          <a:xfrm>
            <a:off x="1151710" y="152721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Add a clock or countdown to your presentations</a:t>
            </a:r>
          </a:p>
        </p:txBody>
      </p:sp>
      <p:sp>
        <p:nvSpPr>
          <p:cNvPr id="137" name="_h1"/>
          <p:cNvSpPr txBox="1">
            <a:spLocks/>
          </p:cNvSpPr>
          <p:nvPr/>
        </p:nvSpPr>
        <p:spPr bwMode="gray">
          <a:xfrm>
            <a:off x="8014594" y="83666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Real-time weather and forecasts</a:t>
            </a:r>
          </a:p>
        </p:txBody>
      </p:sp>
      <p:sp>
        <p:nvSpPr>
          <p:cNvPr id="138" name="_h1"/>
          <p:cNvSpPr txBox="1">
            <a:spLocks/>
          </p:cNvSpPr>
          <p:nvPr/>
        </p:nvSpPr>
        <p:spPr bwMode="gray">
          <a:xfrm>
            <a:off x="4427456" y="3216728"/>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045" y="5985621"/>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152"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8040266" y="1780302"/>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1501" y="2452197"/>
            <a:ext cx="2270199" cy="1276987"/>
          </a:xfrm>
          <a:prstGeom prst="rect">
            <a:avLst/>
          </a:prstGeom>
        </p:spPr>
      </p:pic>
    </p:spTree>
    <p:extLst>
      <p:ext uri="{BB962C8B-B14F-4D97-AF65-F5344CB8AC3E}">
        <p14:creationId xmlns:p14="http://schemas.microsoft.com/office/powerpoint/2010/main" val="109238957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012" y="2382696"/>
            <a:ext cx="4336392" cy="523152"/>
          </a:xfrm>
          <a:prstGeom prst="rect">
            <a:avLst/>
          </a:prstGeom>
        </p:spPr>
        <p:txBody>
          <a:bodyPr wrap="none">
            <a:spAutoFit/>
          </a:bodyPr>
          <a:lstStyle/>
          <a:p>
            <a:pPr algn="ctr" defTabSz="914309"/>
            <a:r>
              <a:rPr lang="en-US" sz="2800" b="1" spc="300" dirty="0">
                <a:solidFill>
                  <a:srgbClr val="F26247"/>
                </a:solidFill>
                <a:latin typeface="Segoe UI" panose="020B0502040204020203" pitchFamily="34" charset="0"/>
                <a:cs typeface="Segoe UI" panose="020B0502040204020203" pitchFamily="34" charset="0"/>
              </a:rPr>
              <a:t>COPYRIGHT NOTICE:</a:t>
            </a:r>
          </a:p>
        </p:txBody>
      </p:sp>
      <p:sp>
        <p:nvSpPr>
          <p:cNvPr id="5" name="Rectangle 4"/>
          <p:cNvSpPr/>
          <p:nvPr/>
        </p:nvSpPr>
        <p:spPr>
          <a:xfrm>
            <a:off x="2438082" y="2905848"/>
            <a:ext cx="7314248" cy="1569456"/>
          </a:xfrm>
          <a:prstGeom prst="rect">
            <a:avLst/>
          </a:prstGeom>
        </p:spPr>
        <p:txBody>
          <a:bodyPr wrap="square">
            <a:spAutoFit/>
          </a:bodyPr>
          <a:lstStyle/>
          <a:p>
            <a:pPr algn="ctr" defTabSz="914309"/>
            <a:r>
              <a:rPr lang="en-US" sz="2400" dirty="0">
                <a:solidFill>
                  <a:prstClr val="black"/>
                </a:solidFill>
                <a:latin typeface="Segoe UI Semilight" panose="020B0402040204020203" pitchFamily="34" charset="0"/>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184336829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7855" y="-575780"/>
            <a:ext cx="8203846" cy="82033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USING THIS TEMPLATE FOR DIGITAL SIGNAGE?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THE POWERPOINT DIGITAL SIGNAGE SOLUTION</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BB0A7E"/>
                </a:solidFill>
                <a:latin typeface="Segoe UI Semilight" panose="020B0402040204020203" pitchFamily="34" charset="0"/>
                <a:cs typeface="Segoe UI Semilight" panose="020B0402040204020203" pitchFamily="34" charset="0"/>
              </a:rPr>
              <a:t>Check out iPoint</a:t>
            </a:r>
          </a:p>
        </p:txBody>
      </p:sp>
    </p:spTree>
    <p:extLst>
      <p:ext uri="{BB962C8B-B14F-4D97-AF65-F5344CB8AC3E}">
        <p14:creationId xmlns:p14="http://schemas.microsoft.com/office/powerpoint/2010/main" val="300854880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5765" y="-282462"/>
            <a:ext cx="9986190" cy="7321835"/>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NEED TO CONNECT THIS TEMPLATE TO DATA?</a:t>
            </a:r>
          </a:p>
        </p:txBody>
      </p:sp>
      <p:sp>
        <p:nvSpPr>
          <p:cNvPr id="5" name="Rectangle 4">
            <a:hlinkClick r:id="rId2"/>
          </p:cNvPr>
          <p:cNvSpPr/>
          <p:nvPr/>
        </p:nvSpPr>
        <p:spPr>
          <a:xfrm>
            <a:off x="3834901" y="4189928"/>
            <a:ext cx="4520611"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OUR POWERPOINT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ADD-ON FOR DATA</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EBAA12"/>
                </a:solidFill>
                <a:latin typeface="Segoe UI Semilight" panose="020B0402040204020203" pitchFamily="34" charset="0"/>
                <a:cs typeface="Segoe UI Semilight" panose="020B0402040204020203" pitchFamily="34" charset="0"/>
              </a:rPr>
              <a:t>Check out DataPoint</a:t>
            </a:r>
          </a:p>
        </p:txBody>
      </p:sp>
    </p:spTree>
    <p:extLst>
      <p:ext uri="{BB962C8B-B14F-4D97-AF65-F5344CB8AC3E}">
        <p14:creationId xmlns:p14="http://schemas.microsoft.com/office/powerpoint/2010/main" val="326481000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124" y="-467728"/>
            <a:ext cx="8002288" cy="7794429"/>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2590466" y="1837184"/>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TO ADD WEATHER AND NEWS TO YOUR TEMPLATE?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FOR NEWS AND WEATHER</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34BFA0"/>
                </a:solidFill>
                <a:latin typeface="Segoe UI Semilight" panose="020B0402040204020203" pitchFamily="34" charset="0"/>
                <a:cs typeface="Segoe UI Semilight" panose="020B0402040204020203" pitchFamily="34" charset="0"/>
              </a:rPr>
              <a:t>Try Dynamic Elements</a:t>
            </a:r>
          </a:p>
        </p:txBody>
      </p:sp>
    </p:spTree>
    <p:extLst>
      <p:ext uri="{BB962C8B-B14F-4D97-AF65-F5344CB8AC3E}">
        <p14:creationId xmlns:p14="http://schemas.microsoft.com/office/powerpoint/2010/main" val="99854409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3344" y="-915687"/>
            <a:ext cx="5863724" cy="8321064"/>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grpSp>
      <p:sp>
        <p:nvSpPr>
          <p:cNvPr id="4" name="Rectangle 3">
            <a:hlinkClick r:id="rId2"/>
          </p:cNvPr>
          <p:cNvSpPr/>
          <p:nvPr/>
        </p:nvSpPr>
        <p:spPr>
          <a:xfrm>
            <a:off x="2590466" y="1652542"/>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TIMERS &amp; CLOCKS </a:t>
            </a:r>
          </a:p>
          <a:p>
            <a:pPr algn="ctr" defTabSz="914309"/>
            <a:r>
              <a:rPr lang="en-US" sz="3600" b="1" dirty="0">
                <a:solidFill>
                  <a:prstClr val="white"/>
                </a:solidFill>
                <a:latin typeface="Segoe UI" panose="020B0502040204020203" pitchFamily="34" charset="0"/>
                <a:cs typeface="Segoe UI" panose="020B0502040204020203" pitchFamily="34" charset="0"/>
              </a:rPr>
              <a:t>ON YOUR TEMPLATE?</a:t>
            </a:r>
          </a:p>
        </p:txBody>
      </p:sp>
      <p:sp>
        <p:nvSpPr>
          <p:cNvPr id="5" name="Rectangle 4">
            <a:hlinkClick r:id="rId2"/>
          </p:cNvPr>
          <p:cNvSpPr/>
          <p:nvPr/>
        </p:nvSpPr>
        <p:spPr>
          <a:xfrm>
            <a:off x="3511093" y="4005286"/>
            <a:ext cx="5168227" cy="1200173"/>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FOR CLOCKS, TIMERS AND COUNTDOWNS</a:t>
            </a:r>
          </a:p>
        </p:txBody>
      </p:sp>
      <p:sp>
        <p:nvSpPr>
          <p:cNvPr id="2" name="Rounded Rectangle 1">
            <a:hlinkClick r:id="rId2"/>
          </p:cNvPr>
          <p:cNvSpPr/>
          <p:nvPr/>
        </p:nvSpPr>
        <p:spPr>
          <a:xfrm>
            <a:off x="3511093" y="3067097"/>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244846"/>
            <a:ext cx="211345" cy="368309"/>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198198"/>
            <a:ext cx="4745037" cy="461605"/>
          </a:xfrm>
          <a:prstGeom prst="rect">
            <a:avLst/>
          </a:prstGeom>
        </p:spPr>
        <p:txBody>
          <a:bodyPr wrap="square">
            <a:spAutoFit/>
          </a:bodyPr>
          <a:lstStyle/>
          <a:p>
            <a:pPr defTabSz="914309"/>
            <a:r>
              <a:rPr lang="en-US" sz="2400" dirty="0">
                <a:solidFill>
                  <a:srgbClr val="EB5777"/>
                </a:solidFill>
                <a:latin typeface="Segoe UI Semilight" panose="020B0402040204020203" pitchFamily="34" charset="0"/>
                <a:cs typeface="Segoe UI Semilight" panose="020B0402040204020203" pitchFamily="34" charset="0"/>
              </a:rPr>
              <a:t>Try Dynamic Time</a:t>
            </a:r>
          </a:p>
        </p:txBody>
      </p:sp>
    </p:spTree>
    <p:extLst>
      <p:ext uri="{BB962C8B-B14F-4D97-AF65-F5344CB8AC3E}">
        <p14:creationId xmlns:p14="http://schemas.microsoft.com/office/powerpoint/2010/main" val="68342225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uppieren 90"/>
          <p:cNvGrpSpPr/>
          <p:nvPr/>
        </p:nvGrpSpPr>
        <p:grpSpPr>
          <a:xfrm>
            <a:off x="4150990" y="1294676"/>
            <a:ext cx="3888432" cy="4268649"/>
            <a:chOff x="4124073" y="1784604"/>
            <a:chExt cx="3888432" cy="4268649"/>
          </a:xfrm>
        </p:grpSpPr>
        <p:sp>
          <p:nvSpPr>
            <p:cNvPr id="4" name="Ellipse 3"/>
            <p:cNvSpPr/>
            <p:nvPr/>
          </p:nvSpPr>
          <p:spPr bwMode="gray">
            <a:xfrm>
              <a:off x="4124073" y="5111759"/>
              <a:ext cx="3888432" cy="941494"/>
            </a:xfrm>
            <a:prstGeom prst="ellipse">
              <a:avLst/>
            </a:prstGeom>
            <a:gradFill flip="none" rotWithShape="1">
              <a:gsLst>
                <a:gs pos="100000">
                  <a:srgbClr val="000000">
                    <a:alpha val="0"/>
                  </a:srgbClr>
                </a:gs>
                <a:gs pos="0">
                  <a:srgbClr val="000000">
                    <a:alpha val="50000"/>
                  </a:srgbClr>
                </a:gs>
              </a:gsLst>
              <a:path path="shape">
                <a:fillToRect l="50000" t="50000" r="50000" b="50000"/>
              </a:path>
              <a:tileRect/>
            </a:gradFill>
            <a:ln w="12700">
              <a:noFill/>
              <a:round/>
              <a:headEnd/>
              <a:tailEnd/>
            </a:ln>
          </p:spPr>
          <p:txBody>
            <a:bodyPr rtlCol="0" anchor="ctr"/>
            <a:lstStyle/>
            <a:p>
              <a:pPr algn="ctr"/>
              <a:endParaRPr lang="de-DE" dirty="0"/>
            </a:p>
          </p:txBody>
        </p:sp>
        <p:grpSp>
          <p:nvGrpSpPr>
            <p:cNvPr id="5" name="Gruppieren 4"/>
            <p:cNvGrpSpPr/>
            <p:nvPr/>
          </p:nvGrpSpPr>
          <p:grpSpPr bwMode="gray">
            <a:xfrm>
              <a:off x="4124073" y="1784604"/>
              <a:ext cx="3888432" cy="3888432"/>
              <a:chOff x="4752702" y="1784604"/>
              <a:chExt cx="3888432" cy="3888432"/>
            </a:xfrm>
            <a:effectLst>
              <a:outerShdw blurRad="203200" dir="18900000" sy="23000" kx="-1200000" algn="bl" rotWithShape="0">
                <a:prstClr val="black">
                  <a:alpha val="20000"/>
                </a:prstClr>
              </a:outerShdw>
            </a:effectLst>
          </p:grpSpPr>
          <p:sp>
            <p:nvSpPr>
              <p:cNvPr id="6" name="Ellipse 5"/>
              <p:cNvSpPr/>
              <p:nvPr/>
            </p:nvSpPr>
            <p:spPr bwMode="gray">
              <a:xfrm>
                <a:off x="4891518" y="1923420"/>
                <a:ext cx="3610800" cy="3610800"/>
              </a:xfrm>
              <a:prstGeom prst="ellipse">
                <a:avLst/>
              </a:prstGeom>
              <a:solidFill>
                <a:srgbClr val="000000"/>
              </a:solidFill>
              <a:ln w="14288" cap="flat">
                <a:noFill/>
                <a:prstDash val="solid"/>
                <a:miter lim="800000"/>
                <a:headEnd/>
                <a:tailEnd/>
              </a:ln>
              <a:effectLst/>
              <a:scene3d>
                <a:camera prst="orthographicFront"/>
                <a:lightRig rig="threePt" dir="t"/>
              </a:scene3d>
              <a:sp3d>
                <a:bevelT w="254000" h="25400"/>
              </a:sp3d>
            </p:spPr>
            <p:txBody>
              <a:bodyPr vert="horz" wrap="square" lIns="91440" tIns="45720" rIns="91440" bIns="45720" numCol="1" anchor="t" anchorCtr="0" compatLnSpc="1">
                <a:prstTxWarp prst="textNoShape">
                  <a:avLst/>
                </a:prstTxWarp>
              </a:bodyPr>
              <a:lstStyle/>
              <a:p>
                <a:endParaRPr lang="de-DE" sz="1400" dirty="0"/>
              </a:p>
            </p:txBody>
          </p:sp>
          <p:grpSp>
            <p:nvGrpSpPr>
              <p:cNvPr id="7" name="Gruppieren 6"/>
              <p:cNvGrpSpPr/>
              <p:nvPr/>
            </p:nvGrpSpPr>
            <p:grpSpPr bwMode="gray">
              <a:xfrm>
                <a:off x="5111753" y="2144847"/>
                <a:ext cx="3183440" cy="3178435"/>
                <a:chOff x="5173394" y="2181462"/>
                <a:chExt cx="3028950" cy="3024187"/>
              </a:xfrm>
              <a:effectLst>
                <a:glow rad="76200">
                  <a:srgbClr val="FFFFFF">
                    <a:alpha val="20000"/>
                  </a:srgbClr>
                </a:glow>
              </a:effectLst>
            </p:grpSpPr>
            <p:sp>
              <p:nvSpPr>
                <p:cNvPr id="26" name="Freeform 6"/>
                <p:cNvSpPr>
                  <a:spLocks/>
                </p:cNvSpPr>
                <p:nvPr/>
              </p:nvSpPr>
              <p:spPr bwMode="gray">
                <a:xfrm>
                  <a:off x="6684694" y="4881799"/>
                  <a:ext cx="26988" cy="323850"/>
                </a:xfrm>
                <a:custGeom>
                  <a:avLst/>
                  <a:gdLst/>
                  <a:ahLst/>
                  <a:cxnLst>
                    <a:cxn ang="0">
                      <a:pos x="1" y="0"/>
                    </a:cxn>
                    <a:cxn ang="0">
                      <a:pos x="0" y="0"/>
                    </a:cxn>
                    <a:cxn ang="0">
                      <a:pos x="0" y="74"/>
                    </a:cxn>
                    <a:cxn ang="0">
                      <a:pos x="1" y="74"/>
                    </a:cxn>
                    <a:cxn ang="0">
                      <a:pos x="6" y="74"/>
                    </a:cxn>
                    <a:cxn ang="0">
                      <a:pos x="6" y="0"/>
                    </a:cxn>
                    <a:cxn ang="0">
                      <a:pos x="1" y="0"/>
                    </a:cxn>
                  </a:cxnLst>
                  <a:rect l="0" t="0" r="r" b="b"/>
                  <a:pathLst>
                    <a:path w="6" h="74">
                      <a:moveTo>
                        <a:pt x="1" y="0"/>
                      </a:moveTo>
                      <a:cubicBezTo>
                        <a:pt x="0" y="0"/>
                        <a:pt x="0" y="0"/>
                        <a:pt x="0" y="0"/>
                      </a:cubicBezTo>
                      <a:cubicBezTo>
                        <a:pt x="0" y="74"/>
                        <a:pt x="0" y="74"/>
                        <a:pt x="0" y="74"/>
                      </a:cubicBezTo>
                      <a:cubicBezTo>
                        <a:pt x="0" y="74"/>
                        <a:pt x="0" y="74"/>
                        <a:pt x="1" y="74"/>
                      </a:cubicBezTo>
                      <a:cubicBezTo>
                        <a:pt x="2" y="74"/>
                        <a:pt x="4" y="74"/>
                        <a:pt x="6" y="74"/>
                      </a:cubicBezTo>
                      <a:cubicBezTo>
                        <a:pt x="6" y="0"/>
                        <a:pt x="6" y="0"/>
                        <a:pt x="6" y="0"/>
                      </a:cubicBezTo>
                      <a:cubicBezTo>
                        <a:pt x="4" y="0"/>
                        <a:pt x="2" y="0"/>
                        <a:pt x="1"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7"/>
                <p:cNvSpPr>
                  <a:spLocks/>
                </p:cNvSpPr>
                <p:nvPr/>
              </p:nvSpPr>
              <p:spPr bwMode="gray">
                <a:xfrm>
                  <a:off x="6684694" y="2181462"/>
                  <a:ext cx="26988" cy="323850"/>
                </a:xfrm>
                <a:custGeom>
                  <a:avLst/>
                  <a:gdLst/>
                  <a:ahLst/>
                  <a:cxnLst>
                    <a:cxn ang="0">
                      <a:pos x="1" y="74"/>
                    </a:cxn>
                    <a:cxn ang="0">
                      <a:pos x="6" y="74"/>
                    </a:cxn>
                    <a:cxn ang="0">
                      <a:pos x="6" y="0"/>
                    </a:cxn>
                    <a:cxn ang="0">
                      <a:pos x="1" y="0"/>
                    </a:cxn>
                    <a:cxn ang="0">
                      <a:pos x="0" y="0"/>
                    </a:cxn>
                    <a:cxn ang="0">
                      <a:pos x="0" y="74"/>
                    </a:cxn>
                    <a:cxn ang="0">
                      <a:pos x="1" y="74"/>
                    </a:cxn>
                  </a:cxnLst>
                  <a:rect l="0" t="0" r="r" b="b"/>
                  <a:pathLst>
                    <a:path w="6" h="74">
                      <a:moveTo>
                        <a:pt x="1" y="74"/>
                      </a:moveTo>
                      <a:cubicBezTo>
                        <a:pt x="2" y="74"/>
                        <a:pt x="4" y="74"/>
                        <a:pt x="6" y="74"/>
                      </a:cubicBezTo>
                      <a:cubicBezTo>
                        <a:pt x="6" y="0"/>
                        <a:pt x="6" y="0"/>
                        <a:pt x="6" y="0"/>
                      </a:cubicBezTo>
                      <a:cubicBezTo>
                        <a:pt x="4" y="0"/>
                        <a:pt x="2" y="0"/>
                        <a:pt x="1" y="0"/>
                      </a:cubicBezTo>
                      <a:cubicBezTo>
                        <a:pt x="0" y="0"/>
                        <a:pt x="0" y="0"/>
                        <a:pt x="0" y="0"/>
                      </a:cubicBezTo>
                      <a:cubicBezTo>
                        <a:pt x="0" y="74"/>
                        <a:pt x="0" y="74"/>
                        <a:pt x="0" y="74"/>
                      </a:cubicBezTo>
                      <a:cubicBezTo>
                        <a:pt x="0" y="74"/>
                        <a:pt x="0" y="74"/>
                        <a:pt x="1" y="74"/>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8"/>
                <p:cNvSpPr>
                  <a:spLocks/>
                </p:cNvSpPr>
                <p:nvPr/>
              </p:nvSpPr>
              <p:spPr bwMode="gray">
                <a:xfrm>
                  <a:off x="6808519" y="4872274"/>
                  <a:ext cx="60325" cy="325437"/>
                </a:xfrm>
                <a:custGeom>
                  <a:avLst/>
                  <a:gdLst/>
                  <a:ahLst/>
                  <a:cxnLst>
                    <a:cxn ang="0">
                      <a:pos x="0" y="0"/>
                    </a:cxn>
                    <a:cxn ang="0">
                      <a:pos x="8" y="74"/>
                    </a:cxn>
                    <a:cxn ang="0">
                      <a:pos x="14" y="73"/>
                    </a:cxn>
                    <a:cxn ang="0">
                      <a:pos x="6" y="0"/>
                    </a:cxn>
                    <a:cxn ang="0">
                      <a:pos x="0" y="0"/>
                    </a:cxn>
                  </a:cxnLst>
                  <a:rect l="0" t="0" r="r" b="b"/>
                  <a:pathLst>
                    <a:path w="14" h="74">
                      <a:moveTo>
                        <a:pt x="0" y="0"/>
                      </a:moveTo>
                      <a:cubicBezTo>
                        <a:pt x="8" y="74"/>
                        <a:pt x="8" y="74"/>
                        <a:pt x="8" y="74"/>
                      </a:cubicBezTo>
                      <a:cubicBezTo>
                        <a:pt x="10" y="74"/>
                        <a:pt x="12" y="74"/>
                        <a:pt x="14" y="73"/>
                      </a:cubicBezTo>
                      <a:cubicBezTo>
                        <a:pt x="6" y="0"/>
                        <a:pt x="6" y="0"/>
                        <a:pt x="6" y="0"/>
                      </a:cubicBezTo>
                      <a:cubicBezTo>
                        <a:pt x="4" y="0"/>
                        <a:pt x="2" y="0"/>
                        <a:pt x="0"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9"/>
                <p:cNvSpPr>
                  <a:spLocks/>
                </p:cNvSpPr>
                <p:nvPr/>
              </p:nvSpPr>
              <p:spPr bwMode="gray">
                <a:xfrm>
                  <a:off x="6527532" y="2186224"/>
                  <a:ext cx="61913" cy="328612"/>
                </a:xfrm>
                <a:custGeom>
                  <a:avLst/>
                  <a:gdLst/>
                  <a:ahLst/>
                  <a:cxnLst>
                    <a:cxn ang="0">
                      <a:pos x="14" y="74"/>
                    </a:cxn>
                    <a:cxn ang="0">
                      <a:pos x="6" y="0"/>
                    </a:cxn>
                    <a:cxn ang="0">
                      <a:pos x="0" y="1"/>
                    </a:cxn>
                    <a:cxn ang="0">
                      <a:pos x="8" y="75"/>
                    </a:cxn>
                    <a:cxn ang="0">
                      <a:pos x="14" y="74"/>
                    </a:cxn>
                  </a:cxnLst>
                  <a:rect l="0" t="0" r="r" b="b"/>
                  <a:pathLst>
                    <a:path w="14" h="75">
                      <a:moveTo>
                        <a:pt x="14" y="74"/>
                      </a:moveTo>
                      <a:cubicBezTo>
                        <a:pt x="6" y="0"/>
                        <a:pt x="6" y="0"/>
                        <a:pt x="6" y="0"/>
                      </a:cubicBezTo>
                      <a:cubicBezTo>
                        <a:pt x="4" y="0"/>
                        <a:pt x="2" y="1"/>
                        <a:pt x="0" y="1"/>
                      </a:cubicBezTo>
                      <a:cubicBezTo>
                        <a:pt x="8" y="75"/>
                        <a:pt x="8" y="75"/>
                        <a:pt x="8" y="75"/>
                      </a:cubicBezTo>
                      <a:cubicBezTo>
                        <a:pt x="10" y="74"/>
                        <a:pt x="12" y="74"/>
                        <a:pt x="14" y="7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10"/>
                <p:cNvSpPr>
                  <a:spLocks/>
                </p:cNvSpPr>
                <p:nvPr/>
              </p:nvSpPr>
              <p:spPr bwMode="gray">
                <a:xfrm>
                  <a:off x="6930757" y="4851636"/>
                  <a:ext cx="96838" cy="323850"/>
                </a:xfrm>
                <a:custGeom>
                  <a:avLst/>
                  <a:gdLst/>
                  <a:ahLst/>
                  <a:cxnLst>
                    <a:cxn ang="0">
                      <a:pos x="0" y="1"/>
                    </a:cxn>
                    <a:cxn ang="0">
                      <a:pos x="16" y="74"/>
                    </a:cxn>
                    <a:cxn ang="0">
                      <a:pos x="22" y="72"/>
                    </a:cxn>
                    <a:cxn ang="0">
                      <a:pos x="6" y="0"/>
                    </a:cxn>
                    <a:cxn ang="0">
                      <a:pos x="0" y="1"/>
                    </a:cxn>
                  </a:cxnLst>
                  <a:rect l="0" t="0" r="r" b="b"/>
                  <a:pathLst>
                    <a:path w="22" h="74">
                      <a:moveTo>
                        <a:pt x="0" y="1"/>
                      </a:moveTo>
                      <a:cubicBezTo>
                        <a:pt x="16" y="74"/>
                        <a:pt x="16" y="74"/>
                        <a:pt x="16" y="74"/>
                      </a:cubicBezTo>
                      <a:cubicBezTo>
                        <a:pt x="18" y="73"/>
                        <a:pt x="20" y="73"/>
                        <a:pt x="22" y="72"/>
                      </a:cubicBezTo>
                      <a:cubicBezTo>
                        <a:pt x="6" y="0"/>
                        <a:pt x="6" y="0"/>
                        <a:pt x="6" y="0"/>
                      </a:cubicBezTo>
                      <a:cubicBezTo>
                        <a:pt x="4" y="0"/>
                        <a:pt x="2" y="1"/>
                        <a:pt x="0" y="1"/>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11"/>
                <p:cNvSpPr>
                  <a:spLocks/>
                </p:cNvSpPr>
                <p:nvPr/>
              </p:nvSpPr>
              <p:spPr bwMode="gray">
                <a:xfrm>
                  <a:off x="6370369" y="2208449"/>
                  <a:ext cx="95250" cy="323850"/>
                </a:xfrm>
                <a:custGeom>
                  <a:avLst/>
                  <a:gdLst/>
                  <a:ahLst/>
                  <a:cxnLst>
                    <a:cxn ang="0">
                      <a:pos x="22" y="73"/>
                    </a:cxn>
                    <a:cxn ang="0">
                      <a:pos x="6" y="0"/>
                    </a:cxn>
                    <a:cxn ang="0">
                      <a:pos x="0" y="2"/>
                    </a:cxn>
                    <a:cxn ang="0">
                      <a:pos x="16" y="74"/>
                    </a:cxn>
                    <a:cxn ang="0">
                      <a:pos x="22" y="73"/>
                    </a:cxn>
                  </a:cxnLst>
                  <a:rect l="0" t="0" r="r" b="b"/>
                  <a:pathLst>
                    <a:path w="22" h="74">
                      <a:moveTo>
                        <a:pt x="22" y="73"/>
                      </a:moveTo>
                      <a:cubicBezTo>
                        <a:pt x="6" y="0"/>
                        <a:pt x="6" y="0"/>
                        <a:pt x="6" y="0"/>
                      </a:cubicBezTo>
                      <a:cubicBezTo>
                        <a:pt x="4" y="1"/>
                        <a:pt x="2" y="1"/>
                        <a:pt x="0" y="2"/>
                      </a:cubicBezTo>
                      <a:cubicBezTo>
                        <a:pt x="16" y="74"/>
                        <a:pt x="16" y="74"/>
                        <a:pt x="16" y="74"/>
                      </a:cubicBezTo>
                      <a:cubicBezTo>
                        <a:pt x="18" y="74"/>
                        <a:pt x="20" y="73"/>
                        <a:pt x="22" y="73"/>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12"/>
                <p:cNvSpPr>
                  <a:spLocks/>
                </p:cNvSpPr>
                <p:nvPr/>
              </p:nvSpPr>
              <p:spPr bwMode="gray">
                <a:xfrm>
                  <a:off x="6216382" y="2248136"/>
                  <a:ext cx="127000" cy="314325"/>
                </a:xfrm>
                <a:custGeom>
                  <a:avLst/>
                  <a:gdLst/>
                  <a:ahLst/>
                  <a:cxnLst>
                    <a:cxn ang="0">
                      <a:pos x="29" y="70"/>
                    </a:cxn>
                    <a:cxn ang="0">
                      <a:pos x="6" y="0"/>
                    </a:cxn>
                    <a:cxn ang="0">
                      <a:pos x="0" y="2"/>
                    </a:cxn>
                    <a:cxn ang="0">
                      <a:pos x="23" y="72"/>
                    </a:cxn>
                    <a:cxn ang="0">
                      <a:pos x="29" y="70"/>
                    </a:cxn>
                  </a:cxnLst>
                  <a:rect l="0" t="0" r="r" b="b"/>
                  <a:pathLst>
                    <a:path w="29" h="72">
                      <a:moveTo>
                        <a:pt x="29" y="70"/>
                      </a:moveTo>
                      <a:cubicBezTo>
                        <a:pt x="6" y="0"/>
                        <a:pt x="6" y="0"/>
                        <a:pt x="6" y="0"/>
                      </a:cubicBezTo>
                      <a:cubicBezTo>
                        <a:pt x="4" y="1"/>
                        <a:pt x="2" y="1"/>
                        <a:pt x="0" y="2"/>
                      </a:cubicBezTo>
                      <a:cubicBezTo>
                        <a:pt x="23" y="72"/>
                        <a:pt x="23" y="72"/>
                        <a:pt x="23" y="72"/>
                      </a:cubicBezTo>
                      <a:cubicBezTo>
                        <a:pt x="25" y="72"/>
                        <a:pt x="27" y="71"/>
                        <a:pt x="29" y="7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13"/>
                <p:cNvSpPr>
                  <a:spLocks/>
                </p:cNvSpPr>
                <p:nvPr/>
              </p:nvSpPr>
              <p:spPr bwMode="gray">
                <a:xfrm>
                  <a:off x="7052994" y="4815124"/>
                  <a:ext cx="123825" cy="315912"/>
                </a:xfrm>
                <a:custGeom>
                  <a:avLst/>
                  <a:gdLst/>
                  <a:ahLst/>
                  <a:cxnLst>
                    <a:cxn ang="0">
                      <a:pos x="0" y="2"/>
                    </a:cxn>
                    <a:cxn ang="0">
                      <a:pos x="23" y="72"/>
                    </a:cxn>
                    <a:cxn ang="0">
                      <a:pos x="28" y="70"/>
                    </a:cxn>
                    <a:cxn ang="0">
                      <a:pos x="6" y="0"/>
                    </a:cxn>
                    <a:cxn ang="0">
                      <a:pos x="0" y="2"/>
                    </a:cxn>
                  </a:cxnLst>
                  <a:rect l="0" t="0" r="r" b="b"/>
                  <a:pathLst>
                    <a:path w="28" h="72">
                      <a:moveTo>
                        <a:pt x="0" y="2"/>
                      </a:moveTo>
                      <a:cubicBezTo>
                        <a:pt x="23" y="72"/>
                        <a:pt x="23" y="72"/>
                        <a:pt x="23" y="72"/>
                      </a:cubicBezTo>
                      <a:cubicBezTo>
                        <a:pt x="25" y="72"/>
                        <a:pt x="27" y="71"/>
                        <a:pt x="28" y="70"/>
                      </a:cubicBezTo>
                      <a:cubicBezTo>
                        <a:pt x="6" y="0"/>
                        <a:pt x="6" y="0"/>
                        <a:pt x="6" y="0"/>
                      </a:cubicBezTo>
                      <a:cubicBezTo>
                        <a:pt x="4" y="1"/>
                        <a:pt x="2" y="1"/>
                        <a:pt x="0" y="2"/>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14"/>
                <p:cNvSpPr>
                  <a:spLocks/>
                </p:cNvSpPr>
                <p:nvPr/>
              </p:nvSpPr>
              <p:spPr bwMode="gray">
                <a:xfrm>
                  <a:off x="7172057" y="4772261"/>
                  <a:ext cx="153988" cy="301625"/>
                </a:xfrm>
                <a:custGeom>
                  <a:avLst/>
                  <a:gdLst/>
                  <a:ahLst/>
                  <a:cxnLst>
                    <a:cxn ang="0">
                      <a:pos x="0" y="2"/>
                    </a:cxn>
                    <a:cxn ang="0">
                      <a:pos x="29" y="69"/>
                    </a:cxn>
                    <a:cxn ang="0">
                      <a:pos x="35" y="67"/>
                    </a:cxn>
                    <a:cxn ang="0">
                      <a:pos x="5" y="0"/>
                    </a:cxn>
                    <a:cxn ang="0">
                      <a:pos x="0" y="2"/>
                    </a:cxn>
                  </a:cxnLst>
                  <a:rect l="0" t="0" r="r" b="b"/>
                  <a:pathLst>
                    <a:path w="35" h="69">
                      <a:moveTo>
                        <a:pt x="0" y="2"/>
                      </a:moveTo>
                      <a:cubicBezTo>
                        <a:pt x="29" y="69"/>
                        <a:pt x="29" y="69"/>
                        <a:pt x="29" y="69"/>
                      </a:cubicBezTo>
                      <a:cubicBezTo>
                        <a:pt x="31" y="68"/>
                        <a:pt x="33" y="68"/>
                        <a:pt x="35" y="67"/>
                      </a:cubicBezTo>
                      <a:cubicBezTo>
                        <a:pt x="5" y="0"/>
                        <a:pt x="5" y="0"/>
                        <a:pt x="5" y="0"/>
                      </a:cubicBezTo>
                      <a:cubicBezTo>
                        <a:pt x="3" y="0"/>
                        <a:pt x="1" y="1"/>
                        <a:pt x="0" y="2"/>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5" name="Freeform 15"/>
                <p:cNvSpPr>
                  <a:spLocks/>
                </p:cNvSpPr>
                <p:nvPr/>
              </p:nvSpPr>
              <p:spPr bwMode="gray">
                <a:xfrm>
                  <a:off x="6071919" y="2300524"/>
                  <a:ext cx="153988" cy="306387"/>
                </a:xfrm>
                <a:custGeom>
                  <a:avLst/>
                  <a:gdLst/>
                  <a:ahLst/>
                  <a:cxnLst>
                    <a:cxn ang="0">
                      <a:pos x="35" y="68"/>
                    </a:cxn>
                    <a:cxn ang="0">
                      <a:pos x="5" y="0"/>
                    </a:cxn>
                    <a:cxn ang="0">
                      <a:pos x="0" y="3"/>
                    </a:cxn>
                    <a:cxn ang="0">
                      <a:pos x="30" y="70"/>
                    </a:cxn>
                    <a:cxn ang="0">
                      <a:pos x="35" y="68"/>
                    </a:cxn>
                  </a:cxnLst>
                  <a:rect l="0" t="0" r="r" b="b"/>
                  <a:pathLst>
                    <a:path w="35" h="70">
                      <a:moveTo>
                        <a:pt x="35" y="68"/>
                      </a:moveTo>
                      <a:cubicBezTo>
                        <a:pt x="5" y="0"/>
                        <a:pt x="5" y="0"/>
                        <a:pt x="5" y="0"/>
                      </a:cubicBezTo>
                      <a:cubicBezTo>
                        <a:pt x="3" y="1"/>
                        <a:pt x="2" y="2"/>
                        <a:pt x="0" y="3"/>
                      </a:cubicBezTo>
                      <a:cubicBezTo>
                        <a:pt x="30" y="70"/>
                        <a:pt x="30" y="70"/>
                        <a:pt x="30" y="70"/>
                      </a:cubicBezTo>
                      <a:cubicBezTo>
                        <a:pt x="32" y="69"/>
                        <a:pt x="33" y="69"/>
                        <a:pt x="35" y="68"/>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16"/>
                <p:cNvSpPr>
                  <a:spLocks/>
                </p:cNvSpPr>
                <p:nvPr/>
              </p:nvSpPr>
              <p:spPr bwMode="gray">
                <a:xfrm>
                  <a:off x="7281594" y="4715111"/>
                  <a:ext cx="184150" cy="288925"/>
                </a:xfrm>
                <a:custGeom>
                  <a:avLst/>
                  <a:gdLst/>
                  <a:ahLst/>
                  <a:cxnLst>
                    <a:cxn ang="0">
                      <a:pos x="0" y="2"/>
                    </a:cxn>
                    <a:cxn ang="0">
                      <a:pos x="37" y="66"/>
                    </a:cxn>
                    <a:cxn ang="0">
                      <a:pos x="42" y="63"/>
                    </a:cxn>
                    <a:cxn ang="0">
                      <a:pos x="5" y="0"/>
                    </a:cxn>
                    <a:cxn ang="0">
                      <a:pos x="0" y="2"/>
                    </a:cxn>
                  </a:cxnLst>
                  <a:rect l="0" t="0" r="r" b="b"/>
                  <a:pathLst>
                    <a:path w="42" h="66">
                      <a:moveTo>
                        <a:pt x="0" y="2"/>
                      </a:moveTo>
                      <a:cubicBezTo>
                        <a:pt x="37" y="66"/>
                        <a:pt x="37" y="66"/>
                        <a:pt x="37" y="66"/>
                      </a:cubicBezTo>
                      <a:cubicBezTo>
                        <a:pt x="38" y="65"/>
                        <a:pt x="40" y="64"/>
                        <a:pt x="42" y="63"/>
                      </a:cubicBezTo>
                      <a:cubicBezTo>
                        <a:pt x="5" y="0"/>
                        <a:pt x="5" y="0"/>
                        <a:pt x="5" y="0"/>
                      </a:cubicBezTo>
                      <a:cubicBezTo>
                        <a:pt x="4" y="1"/>
                        <a:pt x="2" y="2"/>
                        <a:pt x="0" y="2"/>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17"/>
                <p:cNvSpPr>
                  <a:spLocks/>
                </p:cNvSpPr>
                <p:nvPr/>
              </p:nvSpPr>
              <p:spPr bwMode="gray">
                <a:xfrm>
                  <a:off x="5932219" y="2370374"/>
                  <a:ext cx="179388" cy="293687"/>
                </a:xfrm>
                <a:custGeom>
                  <a:avLst/>
                  <a:gdLst/>
                  <a:ahLst/>
                  <a:cxnLst>
                    <a:cxn ang="0">
                      <a:pos x="41" y="64"/>
                    </a:cxn>
                    <a:cxn ang="0">
                      <a:pos x="5" y="0"/>
                    </a:cxn>
                    <a:cxn ang="0">
                      <a:pos x="0" y="3"/>
                    </a:cxn>
                    <a:cxn ang="0">
                      <a:pos x="36" y="67"/>
                    </a:cxn>
                    <a:cxn ang="0">
                      <a:pos x="41" y="64"/>
                    </a:cxn>
                  </a:cxnLst>
                  <a:rect l="0" t="0" r="r" b="b"/>
                  <a:pathLst>
                    <a:path w="41" h="67">
                      <a:moveTo>
                        <a:pt x="41" y="64"/>
                      </a:moveTo>
                      <a:cubicBezTo>
                        <a:pt x="5" y="0"/>
                        <a:pt x="5" y="0"/>
                        <a:pt x="5" y="0"/>
                      </a:cubicBezTo>
                      <a:cubicBezTo>
                        <a:pt x="3" y="1"/>
                        <a:pt x="1" y="2"/>
                        <a:pt x="0" y="3"/>
                      </a:cubicBezTo>
                      <a:cubicBezTo>
                        <a:pt x="36" y="67"/>
                        <a:pt x="36" y="67"/>
                        <a:pt x="36" y="67"/>
                      </a:cubicBezTo>
                      <a:cubicBezTo>
                        <a:pt x="38" y="66"/>
                        <a:pt x="40" y="65"/>
                        <a:pt x="41" y="64"/>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18"/>
                <p:cNvSpPr>
                  <a:spLocks/>
                </p:cNvSpPr>
                <p:nvPr/>
              </p:nvSpPr>
              <p:spPr bwMode="gray">
                <a:xfrm>
                  <a:off x="7386369" y="4645261"/>
                  <a:ext cx="211138" cy="271462"/>
                </a:xfrm>
                <a:custGeom>
                  <a:avLst/>
                  <a:gdLst/>
                  <a:ahLst/>
                  <a:cxnLst>
                    <a:cxn ang="0">
                      <a:pos x="0" y="3"/>
                    </a:cxn>
                    <a:cxn ang="0">
                      <a:pos x="43" y="62"/>
                    </a:cxn>
                    <a:cxn ang="0">
                      <a:pos x="48" y="59"/>
                    </a:cxn>
                    <a:cxn ang="0">
                      <a:pos x="5" y="0"/>
                    </a:cxn>
                    <a:cxn ang="0">
                      <a:pos x="0" y="3"/>
                    </a:cxn>
                  </a:cxnLst>
                  <a:rect l="0" t="0" r="r" b="b"/>
                  <a:pathLst>
                    <a:path w="48" h="62">
                      <a:moveTo>
                        <a:pt x="0" y="3"/>
                      </a:moveTo>
                      <a:cubicBezTo>
                        <a:pt x="43" y="62"/>
                        <a:pt x="43" y="62"/>
                        <a:pt x="43" y="62"/>
                      </a:cubicBezTo>
                      <a:cubicBezTo>
                        <a:pt x="45" y="61"/>
                        <a:pt x="46" y="60"/>
                        <a:pt x="48" y="59"/>
                      </a:cubicBezTo>
                      <a:cubicBezTo>
                        <a:pt x="5" y="0"/>
                        <a:pt x="5" y="0"/>
                        <a:pt x="5" y="0"/>
                      </a:cubicBezTo>
                      <a:cubicBezTo>
                        <a:pt x="3" y="1"/>
                        <a:pt x="2" y="2"/>
                        <a:pt x="0" y="3"/>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19"/>
                <p:cNvSpPr>
                  <a:spLocks/>
                </p:cNvSpPr>
                <p:nvPr/>
              </p:nvSpPr>
              <p:spPr bwMode="gray">
                <a:xfrm>
                  <a:off x="5795694" y="2457686"/>
                  <a:ext cx="211138" cy="271462"/>
                </a:xfrm>
                <a:custGeom>
                  <a:avLst/>
                  <a:gdLst/>
                  <a:ahLst/>
                  <a:cxnLst>
                    <a:cxn ang="0">
                      <a:pos x="48" y="59"/>
                    </a:cxn>
                    <a:cxn ang="0">
                      <a:pos x="5" y="0"/>
                    </a:cxn>
                    <a:cxn ang="0">
                      <a:pos x="0" y="3"/>
                    </a:cxn>
                    <a:cxn ang="0">
                      <a:pos x="43" y="62"/>
                    </a:cxn>
                    <a:cxn ang="0">
                      <a:pos x="48" y="59"/>
                    </a:cxn>
                  </a:cxnLst>
                  <a:rect l="0" t="0" r="r" b="b"/>
                  <a:pathLst>
                    <a:path w="48" h="62">
                      <a:moveTo>
                        <a:pt x="48" y="59"/>
                      </a:moveTo>
                      <a:cubicBezTo>
                        <a:pt x="5" y="0"/>
                        <a:pt x="5" y="0"/>
                        <a:pt x="5" y="0"/>
                      </a:cubicBezTo>
                      <a:cubicBezTo>
                        <a:pt x="4" y="1"/>
                        <a:pt x="2" y="2"/>
                        <a:pt x="0" y="3"/>
                      </a:cubicBezTo>
                      <a:cubicBezTo>
                        <a:pt x="43" y="62"/>
                        <a:pt x="43" y="62"/>
                        <a:pt x="43" y="62"/>
                      </a:cubicBezTo>
                      <a:cubicBezTo>
                        <a:pt x="45" y="61"/>
                        <a:pt x="46" y="60"/>
                        <a:pt x="48" y="59"/>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20"/>
                <p:cNvSpPr>
                  <a:spLocks/>
                </p:cNvSpPr>
                <p:nvPr/>
              </p:nvSpPr>
              <p:spPr bwMode="gray">
                <a:xfrm>
                  <a:off x="7487969" y="4565886"/>
                  <a:ext cx="227013" cy="254000"/>
                </a:xfrm>
                <a:custGeom>
                  <a:avLst/>
                  <a:gdLst/>
                  <a:ahLst/>
                  <a:cxnLst>
                    <a:cxn ang="0">
                      <a:pos x="0" y="4"/>
                    </a:cxn>
                    <a:cxn ang="0">
                      <a:pos x="48" y="58"/>
                    </a:cxn>
                    <a:cxn ang="0">
                      <a:pos x="52" y="54"/>
                    </a:cxn>
                    <a:cxn ang="0">
                      <a:pos x="4" y="0"/>
                    </a:cxn>
                    <a:cxn ang="0">
                      <a:pos x="0" y="4"/>
                    </a:cxn>
                  </a:cxnLst>
                  <a:rect l="0" t="0" r="r" b="b"/>
                  <a:pathLst>
                    <a:path w="52" h="58">
                      <a:moveTo>
                        <a:pt x="0" y="4"/>
                      </a:moveTo>
                      <a:cubicBezTo>
                        <a:pt x="48" y="58"/>
                        <a:pt x="48" y="58"/>
                        <a:pt x="48" y="58"/>
                      </a:cubicBezTo>
                      <a:cubicBezTo>
                        <a:pt x="49" y="56"/>
                        <a:pt x="51" y="55"/>
                        <a:pt x="52" y="54"/>
                      </a:cubicBezTo>
                      <a:cubicBezTo>
                        <a:pt x="4" y="0"/>
                        <a:pt x="4" y="0"/>
                        <a:pt x="4" y="0"/>
                      </a:cubicBezTo>
                      <a:cubicBezTo>
                        <a:pt x="3" y="1"/>
                        <a:pt x="1" y="3"/>
                        <a:pt x="0" y="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21"/>
                <p:cNvSpPr>
                  <a:spLocks/>
                </p:cNvSpPr>
                <p:nvPr/>
              </p:nvSpPr>
              <p:spPr bwMode="gray">
                <a:xfrm>
                  <a:off x="5673457" y="2554524"/>
                  <a:ext cx="231775" cy="254000"/>
                </a:xfrm>
                <a:custGeom>
                  <a:avLst/>
                  <a:gdLst/>
                  <a:ahLst/>
                  <a:cxnLst>
                    <a:cxn ang="0">
                      <a:pos x="53" y="54"/>
                    </a:cxn>
                    <a:cxn ang="0">
                      <a:pos x="5" y="0"/>
                    </a:cxn>
                    <a:cxn ang="0">
                      <a:pos x="0" y="4"/>
                    </a:cxn>
                    <a:cxn ang="0">
                      <a:pos x="49" y="58"/>
                    </a:cxn>
                    <a:cxn ang="0">
                      <a:pos x="53" y="54"/>
                    </a:cxn>
                  </a:cxnLst>
                  <a:rect l="0" t="0" r="r" b="b"/>
                  <a:pathLst>
                    <a:path w="53" h="58">
                      <a:moveTo>
                        <a:pt x="53" y="54"/>
                      </a:moveTo>
                      <a:cubicBezTo>
                        <a:pt x="5" y="0"/>
                        <a:pt x="5" y="0"/>
                        <a:pt x="5" y="0"/>
                      </a:cubicBezTo>
                      <a:cubicBezTo>
                        <a:pt x="3" y="1"/>
                        <a:pt x="2" y="3"/>
                        <a:pt x="0" y="4"/>
                      </a:cubicBezTo>
                      <a:cubicBezTo>
                        <a:pt x="49" y="58"/>
                        <a:pt x="49" y="58"/>
                        <a:pt x="49" y="58"/>
                      </a:cubicBezTo>
                      <a:cubicBezTo>
                        <a:pt x="50" y="56"/>
                        <a:pt x="52" y="55"/>
                        <a:pt x="53" y="5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22"/>
                <p:cNvSpPr>
                  <a:spLocks/>
                </p:cNvSpPr>
                <p:nvPr/>
              </p:nvSpPr>
              <p:spPr bwMode="gray">
                <a:xfrm>
                  <a:off x="7575282" y="4478574"/>
                  <a:ext cx="249238" cy="227012"/>
                </a:xfrm>
                <a:custGeom>
                  <a:avLst/>
                  <a:gdLst/>
                  <a:ahLst/>
                  <a:cxnLst>
                    <a:cxn ang="0">
                      <a:pos x="0" y="4"/>
                    </a:cxn>
                    <a:cxn ang="0">
                      <a:pos x="53" y="52"/>
                    </a:cxn>
                    <a:cxn ang="0">
                      <a:pos x="57" y="48"/>
                    </a:cxn>
                    <a:cxn ang="0">
                      <a:pos x="4" y="0"/>
                    </a:cxn>
                    <a:cxn ang="0">
                      <a:pos x="0" y="4"/>
                    </a:cxn>
                  </a:cxnLst>
                  <a:rect l="0" t="0" r="r" b="b"/>
                  <a:pathLst>
                    <a:path w="57" h="52">
                      <a:moveTo>
                        <a:pt x="0" y="4"/>
                      </a:moveTo>
                      <a:cubicBezTo>
                        <a:pt x="53" y="52"/>
                        <a:pt x="53" y="52"/>
                        <a:pt x="53" y="52"/>
                      </a:cubicBezTo>
                      <a:cubicBezTo>
                        <a:pt x="55" y="51"/>
                        <a:pt x="56" y="49"/>
                        <a:pt x="57" y="48"/>
                      </a:cubicBezTo>
                      <a:cubicBezTo>
                        <a:pt x="4" y="0"/>
                        <a:pt x="4" y="0"/>
                        <a:pt x="4" y="0"/>
                      </a:cubicBezTo>
                      <a:cubicBezTo>
                        <a:pt x="3" y="1"/>
                        <a:pt x="1" y="3"/>
                        <a:pt x="0" y="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23"/>
                <p:cNvSpPr>
                  <a:spLocks/>
                </p:cNvSpPr>
                <p:nvPr/>
              </p:nvSpPr>
              <p:spPr bwMode="gray">
                <a:xfrm>
                  <a:off x="5563919" y="2664061"/>
                  <a:ext cx="249238" cy="231775"/>
                </a:xfrm>
                <a:custGeom>
                  <a:avLst/>
                  <a:gdLst/>
                  <a:ahLst/>
                  <a:cxnLst>
                    <a:cxn ang="0">
                      <a:pos x="57" y="48"/>
                    </a:cxn>
                    <a:cxn ang="0">
                      <a:pos x="4" y="0"/>
                    </a:cxn>
                    <a:cxn ang="0">
                      <a:pos x="0" y="5"/>
                    </a:cxn>
                    <a:cxn ang="0">
                      <a:pos x="53" y="53"/>
                    </a:cxn>
                    <a:cxn ang="0">
                      <a:pos x="57" y="48"/>
                    </a:cxn>
                  </a:cxnLst>
                  <a:rect l="0" t="0" r="r" b="b"/>
                  <a:pathLst>
                    <a:path w="57" h="53">
                      <a:moveTo>
                        <a:pt x="57" y="48"/>
                      </a:moveTo>
                      <a:cubicBezTo>
                        <a:pt x="4" y="0"/>
                        <a:pt x="4" y="0"/>
                        <a:pt x="4" y="0"/>
                      </a:cubicBezTo>
                      <a:cubicBezTo>
                        <a:pt x="2" y="2"/>
                        <a:pt x="1" y="3"/>
                        <a:pt x="0" y="5"/>
                      </a:cubicBezTo>
                      <a:cubicBezTo>
                        <a:pt x="53" y="53"/>
                        <a:pt x="53" y="53"/>
                        <a:pt x="53" y="53"/>
                      </a:cubicBezTo>
                      <a:cubicBezTo>
                        <a:pt x="54" y="51"/>
                        <a:pt x="56" y="50"/>
                        <a:pt x="57" y="48"/>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24"/>
                <p:cNvSpPr>
                  <a:spLocks/>
                </p:cNvSpPr>
                <p:nvPr/>
              </p:nvSpPr>
              <p:spPr bwMode="gray">
                <a:xfrm>
                  <a:off x="5462319" y="2786299"/>
                  <a:ext cx="268288" cy="206375"/>
                </a:xfrm>
                <a:custGeom>
                  <a:avLst/>
                  <a:gdLst/>
                  <a:ahLst/>
                  <a:cxnLst>
                    <a:cxn ang="0">
                      <a:pos x="61" y="42"/>
                    </a:cxn>
                    <a:cxn ang="0">
                      <a:pos x="3" y="0"/>
                    </a:cxn>
                    <a:cxn ang="0">
                      <a:pos x="0" y="5"/>
                    </a:cxn>
                    <a:cxn ang="0">
                      <a:pos x="58" y="47"/>
                    </a:cxn>
                    <a:cxn ang="0">
                      <a:pos x="61" y="42"/>
                    </a:cxn>
                  </a:cxnLst>
                  <a:rect l="0" t="0" r="r" b="b"/>
                  <a:pathLst>
                    <a:path w="61" h="47">
                      <a:moveTo>
                        <a:pt x="61" y="42"/>
                      </a:moveTo>
                      <a:cubicBezTo>
                        <a:pt x="3" y="0"/>
                        <a:pt x="3" y="0"/>
                        <a:pt x="3" y="0"/>
                      </a:cubicBezTo>
                      <a:cubicBezTo>
                        <a:pt x="2" y="1"/>
                        <a:pt x="1" y="3"/>
                        <a:pt x="0" y="5"/>
                      </a:cubicBezTo>
                      <a:cubicBezTo>
                        <a:pt x="58" y="47"/>
                        <a:pt x="58" y="47"/>
                        <a:pt x="58" y="47"/>
                      </a:cubicBezTo>
                      <a:cubicBezTo>
                        <a:pt x="59" y="45"/>
                        <a:pt x="60" y="44"/>
                        <a:pt x="61" y="42"/>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25"/>
                <p:cNvSpPr>
                  <a:spLocks/>
                </p:cNvSpPr>
                <p:nvPr/>
              </p:nvSpPr>
              <p:spPr bwMode="gray">
                <a:xfrm>
                  <a:off x="7654657" y="4376974"/>
                  <a:ext cx="271463" cy="206375"/>
                </a:xfrm>
                <a:custGeom>
                  <a:avLst/>
                  <a:gdLst/>
                  <a:ahLst/>
                  <a:cxnLst>
                    <a:cxn ang="0">
                      <a:pos x="0" y="5"/>
                    </a:cxn>
                    <a:cxn ang="0">
                      <a:pos x="58" y="47"/>
                    </a:cxn>
                    <a:cxn ang="0">
                      <a:pos x="62" y="42"/>
                    </a:cxn>
                    <a:cxn ang="0">
                      <a:pos x="4" y="0"/>
                    </a:cxn>
                    <a:cxn ang="0">
                      <a:pos x="0" y="5"/>
                    </a:cxn>
                  </a:cxnLst>
                  <a:rect l="0" t="0" r="r" b="b"/>
                  <a:pathLst>
                    <a:path w="62" h="47">
                      <a:moveTo>
                        <a:pt x="0" y="5"/>
                      </a:moveTo>
                      <a:cubicBezTo>
                        <a:pt x="58" y="47"/>
                        <a:pt x="58" y="47"/>
                        <a:pt x="58" y="47"/>
                      </a:cubicBezTo>
                      <a:cubicBezTo>
                        <a:pt x="59" y="46"/>
                        <a:pt x="61" y="44"/>
                        <a:pt x="62" y="42"/>
                      </a:cubicBezTo>
                      <a:cubicBezTo>
                        <a:pt x="4" y="0"/>
                        <a:pt x="4" y="0"/>
                        <a:pt x="4" y="0"/>
                      </a:cubicBezTo>
                      <a:cubicBezTo>
                        <a:pt x="3" y="2"/>
                        <a:pt x="2" y="4"/>
                        <a:pt x="0" y="5"/>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26"/>
                <p:cNvSpPr>
                  <a:spLocks/>
                </p:cNvSpPr>
                <p:nvPr/>
              </p:nvSpPr>
              <p:spPr bwMode="gray">
                <a:xfrm>
                  <a:off x="7724507" y="4272199"/>
                  <a:ext cx="284163" cy="179387"/>
                </a:xfrm>
                <a:custGeom>
                  <a:avLst/>
                  <a:gdLst/>
                  <a:ahLst/>
                  <a:cxnLst>
                    <a:cxn ang="0">
                      <a:pos x="0" y="6"/>
                    </a:cxn>
                    <a:cxn ang="0">
                      <a:pos x="62" y="41"/>
                    </a:cxn>
                    <a:cxn ang="0">
                      <a:pos x="65" y="36"/>
                    </a:cxn>
                    <a:cxn ang="0">
                      <a:pos x="3" y="0"/>
                    </a:cxn>
                    <a:cxn ang="0">
                      <a:pos x="0" y="6"/>
                    </a:cxn>
                  </a:cxnLst>
                  <a:rect l="0" t="0" r="r" b="b"/>
                  <a:pathLst>
                    <a:path w="65" h="41">
                      <a:moveTo>
                        <a:pt x="0" y="6"/>
                      </a:moveTo>
                      <a:cubicBezTo>
                        <a:pt x="62" y="41"/>
                        <a:pt x="62" y="41"/>
                        <a:pt x="62" y="41"/>
                      </a:cubicBezTo>
                      <a:cubicBezTo>
                        <a:pt x="63" y="39"/>
                        <a:pt x="64" y="38"/>
                        <a:pt x="65" y="36"/>
                      </a:cubicBezTo>
                      <a:cubicBezTo>
                        <a:pt x="3" y="0"/>
                        <a:pt x="3" y="0"/>
                        <a:pt x="3" y="0"/>
                      </a:cubicBezTo>
                      <a:cubicBezTo>
                        <a:pt x="2" y="2"/>
                        <a:pt x="1" y="4"/>
                        <a:pt x="0" y="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27"/>
                <p:cNvSpPr>
                  <a:spLocks/>
                </p:cNvSpPr>
                <p:nvPr/>
              </p:nvSpPr>
              <p:spPr bwMode="gray">
                <a:xfrm>
                  <a:off x="5375007" y="2918061"/>
                  <a:ext cx="284163" cy="179387"/>
                </a:xfrm>
                <a:custGeom>
                  <a:avLst/>
                  <a:gdLst/>
                  <a:ahLst/>
                  <a:cxnLst>
                    <a:cxn ang="0">
                      <a:pos x="65" y="36"/>
                    </a:cxn>
                    <a:cxn ang="0">
                      <a:pos x="3" y="0"/>
                    </a:cxn>
                    <a:cxn ang="0">
                      <a:pos x="0" y="5"/>
                    </a:cxn>
                    <a:cxn ang="0">
                      <a:pos x="62" y="41"/>
                    </a:cxn>
                    <a:cxn ang="0">
                      <a:pos x="65" y="36"/>
                    </a:cxn>
                  </a:cxnLst>
                  <a:rect l="0" t="0" r="r" b="b"/>
                  <a:pathLst>
                    <a:path w="65" h="41">
                      <a:moveTo>
                        <a:pt x="65" y="36"/>
                      </a:moveTo>
                      <a:cubicBezTo>
                        <a:pt x="3" y="0"/>
                        <a:pt x="3" y="0"/>
                        <a:pt x="3" y="0"/>
                      </a:cubicBezTo>
                      <a:cubicBezTo>
                        <a:pt x="2" y="2"/>
                        <a:pt x="1" y="3"/>
                        <a:pt x="0" y="5"/>
                      </a:cubicBezTo>
                      <a:cubicBezTo>
                        <a:pt x="62" y="41"/>
                        <a:pt x="62" y="41"/>
                        <a:pt x="62" y="41"/>
                      </a:cubicBezTo>
                      <a:cubicBezTo>
                        <a:pt x="63" y="39"/>
                        <a:pt x="64" y="37"/>
                        <a:pt x="65" y="3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28"/>
                <p:cNvSpPr>
                  <a:spLocks/>
                </p:cNvSpPr>
                <p:nvPr/>
              </p:nvSpPr>
              <p:spPr bwMode="gray">
                <a:xfrm>
                  <a:off x="5305157" y="3057761"/>
                  <a:ext cx="293688" cy="149225"/>
                </a:xfrm>
                <a:custGeom>
                  <a:avLst/>
                  <a:gdLst/>
                  <a:ahLst/>
                  <a:cxnLst>
                    <a:cxn ang="0">
                      <a:pos x="67" y="29"/>
                    </a:cxn>
                    <a:cxn ang="0">
                      <a:pos x="2" y="0"/>
                    </a:cxn>
                    <a:cxn ang="0">
                      <a:pos x="0" y="6"/>
                    </a:cxn>
                    <a:cxn ang="0">
                      <a:pos x="64" y="34"/>
                    </a:cxn>
                    <a:cxn ang="0">
                      <a:pos x="67" y="29"/>
                    </a:cxn>
                  </a:cxnLst>
                  <a:rect l="0" t="0" r="r" b="b"/>
                  <a:pathLst>
                    <a:path w="67" h="34">
                      <a:moveTo>
                        <a:pt x="67" y="29"/>
                      </a:moveTo>
                      <a:cubicBezTo>
                        <a:pt x="2" y="0"/>
                        <a:pt x="2" y="0"/>
                        <a:pt x="2" y="0"/>
                      </a:cubicBezTo>
                      <a:cubicBezTo>
                        <a:pt x="2" y="2"/>
                        <a:pt x="1" y="4"/>
                        <a:pt x="0" y="6"/>
                      </a:cubicBezTo>
                      <a:cubicBezTo>
                        <a:pt x="64" y="34"/>
                        <a:pt x="64" y="34"/>
                        <a:pt x="64" y="34"/>
                      </a:cubicBezTo>
                      <a:cubicBezTo>
                        <a:pt x="65" y="32"/>
                        <a:pt x="66" y="31"/>
                        <a:pt x="67" y="29"/>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29"/>
                <p:cNvSpPr>
                  <a:spLocks/>
                </p:cNvSpPr>
                <p:nvPr/>
              </p:nvSpPr>
              <p:spPr bwMode="gray">
                <a:xfrm>
                  <a:off x="7784832" y="4162661"/>
                  <a:ext cx="293688" cy="149225"/>
                </a:xfrm>
                <a:custGeom>
                  <a:avLst/>
                  <a:gdLst/>
                  <a:ahLst/>
                  <a:cxnLst>
                    <a:cxn ang="0">
                      <a:pos x="0" y="5"/>
                    </a:cxn>
                    <a:cxn ang="0">
                      <a:pos x="64" y="34"/>
                    </a:cxn>
                    <a:cxn ang="0">
                      <a:pos x="67" y="29"/>
                    </a:cxn>
                    <a:cxn ang="0">
                      <a:pos x="2" y="0"/>
                    </a:cxn>
                    <a:cxn ang="0">
                      <a:pos x="0" y="5"/>
                    </a:cxn>
                  </a:cxnLst>
                  <a:rect l="0" t="0" r="r" b="b"/>
                  <a:pathLst>
                    <a:path w="67" h="34">
                      <a:moveTo>
                        <a:pt x="0" y="5"/>
                      </a:moveTo>
                      <a:cubicBezTo>
                        <a:pt x="64" y="34"/>
                        <a:pt x="64" y="34"/>
                        <a:pt x="64" y="34"/>
                      </a:cubicBezTo>
                      <a:cubicBezTo>
                        <a:pt x="65" y="32"/>
                        <a:pt x="66" y="31"/>
                        <a:pt x="67" y="29"/>
                      </a:cubicBezTo>
                      <a:cubicBezTo>
                        <a:pt x="2" y="0"/>
                        <a:pt x="2" y="0"/>
                        <a:pt x="2" y="0"/>
                      </a:cubicBezTo>
                      <a:cubicBezTo>
                        <a:pt x="1" y="2"/>
                        <a:pt x="1" y="4"/>
                        <a:pt x="0" y="5"/>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30"/>
                <p:cNvSpPr>
                  <a:spLocks/>
                </p:cNvSpPr>
                <p:nvPr/>
              </p:nvSpPr>
              <p:spPr bwMode="gray">
                <a:xfrm>
                  <a:off x="5248007" y="3206986"/>
                  <a:ext cx="301625" cy="119062"/>
                </a:xfrm>
                <a:custGeom>
                  <a:avLst/>
                  <a:gdLst/>
                  <a:ahLst/>
                  <a:cxnLst>
                    <a:cxn ang="0">
                      <a:pos x="69" y="22"/>
                    </a:cxn>
                    <a:cxn ang="0">
                      <a:pos x="2" y="0"/>
                    </a:cxn>
                    <a:cxn ang="0">
                      <a:pos x="0" y="5"/>
                    </a:cxn>
                    <a:cxn ang="0">
                      <a:pos x="67" y="27"/>
                    </a:cxn>
                    <a:cxn ang="0">
                      <a:pos x="69" y="22"/>
                    </a:cxn>
                  </a:cxnLst>
                  <a:rect l="0" t="0" r="r" b="b"/>
                  <a:pathLst>
                    <a:path w="69" h="27">
                      <a:moveTo>
                        <a:pt x="69" y="22"/>
                      </a:moveTo>
                      <a:cubicBezTo>
                        <a:pt x="2" y="0"/>
                        <a:pt x="2" y="0"/>
                        <a:pt x="2" y="0"/>
                      </a:cubicBezTo>
                      <a:cubicBezTo>
                        <a:pt x="1" y="2"/>
                        <a:pt x="1" y="4"/>
                        <a:pt x="0" y="5"/>
                      </a:cubicBezTo>
                      <a:cubicBezTo>
                        <a:pt x="67" y="27"/>
                        <a:pt x="67" y="27"/>
                        <a:pt x="67" y="27"/>
                      </a:cubicBezTo>
                      <a:cubicBezTo>
                        <a:pt x="68" y="25"/>
                        <a:pt x="68" y="23"/>
                        <a:pt x="69" y="22"/>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31"/>
                <p:cNvSpPr>
                  <a:spLocks/>
                </p:cNvSpPr>
                <p:nvPr/>
              </p:nvSpPr>
              <p:spPr bwMode="gray">
                <a:xfrm>
                  <a:off x="7829282" y="4045186"/>
                  <a:ext cx="301625" cy="122237"/>
                </a:xfrm>
                <a:custGeom>
                  <a:avLst/>
                  <a:gdLst/>
                  <a:ahLst/>
                  <a:cxnLst>
                    <a:cxn ang="0">
                      <a:pos x="0" y="6"/>
                    </a:cxn>
                    <a:cxn ang="0">
                      <a:pos x="67" y="28"/>
                    </a:cxn>
                    <a:cxn ang="0">
                      <a:pos x="69" y="22"/>
                    </a:cxn>
                    <a:cxn ang="0">
                      <a:pos x="2" y="0"/>
                    </a:cxn>
                    <a:cxn ang="0">
                      <a:pos x="0" y="6"/>
                    </a:cxn>
                  </a:cxnLst>
                  <a:rect l="0" t="0" r="r" b="b"/>
                  <a:pathLst>
                    <a:path w="69" h="28">
                      <a:moveTo>
                        <a:pt x="0" y="6"/>
                      </a:moveTo>
                      <a:cubicBezTo>
                        <a:pt x="67" y="28"/>
                        <a:pt x="67" y="28"/>
                        <a:pt x="67" y="28"/>
                      </a:cubicBezTo>
                      <a:cubicBezTo>
                        <a:pt x="68" y="26"/>
                        <a:pt x="69" y="24"/>
                        <a:pt x="69" y="22"/>
                      </a:cubicBezTo>
                      <a:cubicBezTo>
                        <a:pt x="2" y="0"/>
                        <a:pt x="2" y="0"/>
                        <a:pt x="2" y="0"/>
                      </a:cubicBezTo>
                      <a:cubicBezTo>
                        <a:pt x="2" y="2"/>
                        <a:pt x="1" y="4"/>
                        <a:pt x="0" y="6"/>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32"/>
                <p:cNvSpPr>
                  <a:spLocks/>
                </p:cNvSpPr>
                <p:nvPr/>
              </p:nvSpPr>
              <p:spPr bwMode="gray">
                <a:xfrm>
                  <a:off x="7864207" y="3926124"/>
                  <a:ext cx="306388" cy="87312"/>
                </a:xfrm>
                <a:custGeom>
                  <a:avLst/>
                  <a:gdLst/>
                  <a:ahLst/>
                  <a:cxnLst>
                    <a:cxn ang="0">
                      <a:pos x="0" y="6"/>
                    </a:cxn>
                    <a:cxn ang="0">
                      <a:pos x="69" y="20"/>
                    </a:cxn>
                    <a:cxn ang="0">
                      <a:pos x="70" y="14"/>
                    </a:cxn>
                    <a:cxn ang="0">
                      <a:pos x="1" y="0"/>
                    </a:cxn>
                    <a:cxn ang="0">
                      <a:pos x="0" y="6"/>
                    </a:cxn>
                  </a:cxnLst>
                  <a:rect l="0" t="0" r="r" b="b"/>
                  <a:pathLst>
                    <a:path w="70" h="20">
                      <a:moveTo>
                        <a:pt x="0" y="6"/>
                      </a:moveTo>
                      <a:cubicBezTo>
                        <a:pt x="69" y="20"/>
                        <a:pt x="69" y="20"/>
                        <a:pt x="69" y="20"/>
                      </a:cubicBezTo>
                      <a:cubicBezTo>
                        <a:pt x="69" y="18"/>
                        <a:pt x="70" y="16"/>
                        <a:pt x="70" y="14"/>
                      </a:cubicBezTo>
                      <a:cubicBezTo>
                        <a:pt x="1" y="0"/>
                        <a:pt x="1" y="0"/>
                        <a:pt x="1" y="0"/>
                      </a:cubicBezTo>
                      <a:cubicBezTo>
                        <a:pt x="1" y="2"/>
                        <a:pt x="0" y="4"/>
                        <a:pt x="0" y="6"/>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33"/>
                <p:cNvSpPr>
                  <a:spLocks/>
                </p:cNvSpPr>
                <p:nvPr/>
              </p:nvSpPr>
              <p:spPr bwMode="gray">
                <a:xfrm>
                  <a:off x="5208319" y="3360974"/>
                  <a:ext cx="306388" cy="87312"/>
                </a:xfrm>
                <a:custGeom>
                  <a:avLst/>
                  <a:gdLst/>
                  <a:ahLst/>
                  <a:cxnLst>
                    <a:cxn ang="0">
                      <a:pos x="70" y="14"/>
                    </a:cxn>
                    <a:cxn ang="0">
                      <a:pos x="1" y="0"/>
                    </a:cxn>
                    <a:cxn ang="0">
                      <a:pos x="0" y="6"/>
                    </a:cxn>
                    <a:cxn ang="0">
                      <a:pos x="68" y="20"/>
                    </a:cxn>
                    <a:cxn ang="0">
                      <a:pos x="70" y="14"/>
                    </a:cxn>
                  </a:cxnLst>
                  <a:rect l="0" t="0" r="r" b="b"/>
                  <a:pathLst>
                    <a:path w="70" h="20">
                      <a:moveTo>
                        <a:pt x="70" y="14"/>
                      </a:moveTo>
                      <a:cubicBezTo>
                        <a:pt x="1" y="0"/>
                        <a:pt x="1" y="0"/>
                        <a:pt x="1" y="0"/>
                      </a:cubicBezTo>
                      <a:cubicBezTo>
                        <a:pt x="1" y="2"/>
                        <a:pt x="0" y="4"/>
                        <a:pt x="0" y="6"/>
                      </a:cubicBezTo>
                      <a:cubicBezTo>
                        <a:pt x="68" y="20"/>
                        <a:pt x="68" y="20"/>
                        <a:pt x="68" y="20"/>
                      </a:cubicBezTo>
                      <a:cubicBezTo>
                        <a:pt x="69" y="18"/>
                        <a:pt x="69" y="16"/>
                        <a:pt x="70" y="1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34"/>
                <p:cNvSpPr>
                  <a:spLocks/>
                </p:cNvSpPr>
                <p:nvPr/>
              </p:nvSpPr>
              <p:spPr bwMode="gray">
                <a:xfrm>
                  <a:off x="5182919" y="3518136"/>
                  <a:ext cx="311150" cy="57150"/>
                </a:xfrm>
                <a:custGeom>
                  <a:avLst/>
                  <a:gdLst/>
                  <a:ahLst/>
                  <a:cxnLst>
                    <a:cxn ang="0">
                      <a:pos x="71" y="7"/>
                    </a:cxn>
                    <a:cxn ang="0">
                      <a:pos x="1" y="0"/>
                    </a:cxn>
                    <a:cxn ang="0">
                      <a:pos x="0" y="6"/>
                    </a:cxn>
                    <a:cxn ang="0">
                      <a:pos x="70" y="13"/>
                    </a:cxn>
                    <a:cxn ang="0">
                      <a:pos x="71" y="7"/>
                    </a:cxn>
                  </a:cxnLst>
                  <a:rect l="0" t="0" r="r" b="b"/>
                  <a:pathLst>
                    <a:path w="71" h="13">
                      <a:moveTo>
                        <a:pt x="71" y="7"/>
                      </a:moveTo>
                      <a:cubicBezTo>
                        <a:pt x="1" y="0"/>
                        <a:pt x="1" y="0"/>
                        <a:pt x="1" y="0"/>
                      </a:cubicBezTo>
                      <a:cubicBezTo>
                        <a:pt x="1" y="2"/>
                        <a:pt x="0" y="4"/>
                        <a:pt x="0" y="6"/>
                      </a:cubicBezTo>
                      <a:cubicBezTo>
                        <a:pt x="70" y="13"/>
                        <a:pt x="70" y="13"/>
                        <a:pt x="70" y="13"/>
                      </a:cubicBezTo>
                      <a:cubicBezTo>
                        <a:pt x="70" y="11"/>
                        <a:pt x="70" y="9"/>
                        <a:pt x="71" y="7"/>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35"/>
                <p:cNvSpPr>
                  <a:spLocks/>
                </p:cNvSpPr>
                <p:nvPr/>
              </p:nvSpPr>
              <p:spPr bwMode="gray">
                <a:xfrm>
                  <a:off x="7886432" y="3799124"/>
                  <a:ext cx="306388" cy="61912"/>
                </a:xfrm>
                <a:custGeom>
                  <a:avLst/>
                  <a:gdLst/>
                  <a:ahLst/>
                  <a:cxnLst>
                    <a:cxn ang="0">
                      <a:pos x="0" y="6"/>
                    </a:cxn>
                    <a:cxn ang="0">
                      <a:pos x="69" y="14"/>
                    </a:cxn>
                    <a:cxn ang="0">
                      <a:pos x="70" y="8"/>
                    </a:cxn>
                    <a:cxn ang="0">
                      <a:pos x="0" y="0"/>
                    </a:cxn>
                    <a:cxn ang="0">
                      <a:pos x="0" y="6"/>
                    </a:cxn>
                  </a:cxnLst>
                  <a:rect l="0" t="0" r="r" b="b"/>
                  <a:pathLst>
                    <a:path w="70" h="14">
                      <a:moveTo>
                        <a:pt x="0" y="6"/>
                      </a:moveTo>
                      <a:cubicBezTo>
                        <a:pt x="69" y="14"/>
                        <a:pt x="69" y="14"/>
                        <a:pt x="69" y="14"/>
                      </a:cubicBezTo>
                      <a:cubicBezTo>
                        <a:pt x="70" y="12"/>
                        <a:pt x="70" y="10"/>
                        <a:pt x="70" y="8"/>
                      </a:cubicBezTo>
                      <a:cubicBezTo>
                        <a:pt x="0" y="0"/>
                        <a:pt x="0" y="0"/>
                        <a:pt x="0" y="0"/>
                      </a:cubicBezTo>
                      <a:cubicBezTo>
                        <a:pt x="0" y="2"/>
                        <a:pt x="0" y="4"/>
                        <a:pt x="0" y="6"/>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36"/>
                <p:cNvSpPr>
                  <a:spLocks/>
                </p:cNvSpPr>
                <p:nvPr/>
              </p:nvSpPr>
              <p:spPr bwMode="gray">
                <a:xfrm>
                  <a:off x="5173394" y="3676886"/>
                  <a:ext cx="311150" cy="25400"/>
                </a:xfrm>
                <a:custGeom>
                  <a:avLst/>
                  <a:gdLst/>
                  <a:ahLst/>
                  <a:cxnLst>
                    <a:cxn ang="0">
                      <a:pos x="70" y="4"/>
                    </a:cxn>
                    <a:cxn ang="0">
                      <a:pos x="71" y="0"/>
                    </a:cxn>
                    <a:cxn ang="0">
                      <a:pos x="1" y="0"/>
                    </a:cxn>
                    <a:cxn ang="0">
                      <a:pos x="0" y="4"/>
                    </a:cxn>
                    <a:cxn ang="0">
                      <a:pos x="1" y="6"/>
                    </a:cxn>
                    <a:cxn ang="0">
                      <a:pos x="70" y="6"/>
                    </a:cxn>
                    <a:cxn ang="0">
                      <a:pos x="70" y="4"/>
                    </a:cxn>
                  </a:cxnLst>
                  <a:rect l="0" t="0" r="r" b="b"/>
                  <a:pathLst>
                    <a:path w="71" h="6">
                      <a:moveTo>
                        <a:pt x="70" y="4"/>
                      </a:moveTo>
                      <a:cubicBezTo>
                        <a:pt x="70" y="3"/>
                        <a:pt x="71" y="1"/>
                        <a:pt x="71" y="0"/>
                      </a:cubicBezTo>
                      <a:cubicBezTo>
                        <a:pt x="1" y="0"/>
                        <a:pt x="1" y="0"/>
                        <a:pt x="1" y="0"/>
                      </a:cubicBezTo>
                      <a:cubicBezTo>
                        <a:pt x="1" y="1"/>
                        <a:pt x="0" y="3"/>
                        <a:pt x="0" y="4"/>
                      </a:cubicBezTo>
                      <a:cubicBezTo>
                        <a:pt x="0" y="5"/>
                        <a:pt x="1" y="5"/>
                        <a:pt x="1" y="6"/>
                      </a:cubicBezTo>
                      <a:cubicBezTo>
                        <a:pt x="70" y="6"/>
                        <a:pt x="70" y="6"/>
                        <a:pt x="70" y="6"/>
                      </a:cubicBezTo>
                      <a:cubicBezTo>
                        <a:pt x="70" y="5"/>
                        <a:pt x="70" y="5"/>
                        <a:pt x="70" y="4"/>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37"/>
                <p:cNvSpPr>
                  <a:spLocks/>
                </p:cNvSpPr>
                <p:nvPr/>
              </p:nvSpPr>
              <p:spPr bwMode="gray">
                <a:xfrm>
                  <a:off x="7891194" y="3676886"/>
                  <a:ext cx="311150" cy="25400"/>
                </a:xfrm>
                <a:custGeom>
                  <a:avLst/>
                  <a:gdLst/>
                  <a:ahLst/>
                  <a:cxnLst>
                    <a:cxn ang="0">
                      <a:pos x="70" y="0"/>
                    </a:cxn>
                    <a:cxn ang="0">
                      <a:pos x="0" y="0"/>
                    </a:cxn>
                    <a:cxn ang="0">
                      <a:pos x="1" y="4"/>
                    </a:cxn>
                    <a:cxn ang="0">
                      <a:pos x="1" y="6"/>
                    </a:cxn>
                    <a:cxn ang="0">
                      <a:pos x="70" y="6"/>
                    </a:cxn>
                    <a:cxn ang="0">
                      <a:pos x="71" y="4"/>
                    </a:cxn>
                    <a:cxn ang="0">
                      <a:pos x="70" y="0"/>
                    </a:cxn>
                  </a:cxnLst>
                  <a:rect l="0" t="0" r="r" b="b"/>
                  <a:pathLst>
                    <a:path w="71" h="6">
                      <a:moveTo>
                        <a:pt x="70" y="0"/>
                      </a:moveTo>
                      <a:cubicBezTo>
                        <a:pt x="0" y="0"/>
                        <a:pt x="0" y="0"/>
                        <a:pt x="0" y="0"/>
                      </a:cubicBezTo>
                      <a:cubicBezTo>
                        <a:pt x="0" y="1"/>
                        <a:pt x="1" y="3"/>
                        <a:pt x="1" y="4"/>
                      </a:cubicBezTo>
                      <a:cubicBezTo>
                        <a:pt x="1" y="5"/>
                        <a:pt x="1" y="5"/>
                        <a:pt x="1" y="6"/>
                      </a:cubicBezTo>
                      <a:cubicBezTo>
                        <a:pt x="70" y="6"/>
                        <a:pt x="70" y="6"/>
                        <a:pt x="70" y="6"/>
                      </a:cubicBezTo>
                      <a:cubicBezTo>
                        <a:pt x="71" y="5"/>
                        <a:pt x="71" y="5"/>
                        <a:pt x="71" y="4"/>
                      </a:cubicBezTo>
                      <a:cubicBezTo>
                        <a:pt x="71" y="3"/>
                        <a:pt x="70" y="1"/>
                        <a:pt x="70"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38"/>
                <p:cNvSpPr>
                  <a:spLocks/>
                </p:cNvSpPr>
                <p:nvPr/>
              </p:nvSpPr>
              <p:spPr bwMode="gray">
                <a:xfrm>
                  <a:off x="5182919" y="3803886"/>
                  <a:ext cx="306388" cy="57150"/>
                </a:xfrm>
                <a:custGeom>
                  <a:avLst/>
                  <a:gdLst/>
                  <a:ahLst/>
                  <a:cxnLst>
                    <a:cxn ang="0">
                      <a:pos x="70" y="0"/>
                    </a:cxn>
                    <a:cxn ang="0">
                      <a:pos x="0" y="7"/>
                    </a:cxn>
                    <a:cxn ang="0">
                      <a:pos x="1" y="13"/>
                    </a:cxn>
                    <a:cxn ang="0">
                      <a:pos x="70" y="6"/>
                    </a:cxn>
                    <a:cxn ang="0">
                      <a:pos x="70" y="0"/>
                    </a:cxn>
                  </a:cxnLst>
                  <a:rect l="0" t="0" r="r" b="b"/>
                  <a:pathLst>
                    <a:path w="70" h="13">
                      <a:moveTo>
                        <a:pt x="70" y="0"/>
                      </a:moveTo>
                      <a:cubicBezTo>
                        <a:pt x="0" y="7"/>
                        <a:pt x="0" y="7"/>
                        <a:pt x="0" y="7"/>
                      </a:cubicBezTo>
                      <a:cubicBezTo>
                        <a:pt x="0" y="9"/>
                        <a:pt x="0" y="11"/>
                        <a:pt x="1" y="13"/>
                      </a:cubicBezTo>
                      <a:cubicBezTo>
                        <a:pt x="70" y="6"/>
                        <a:pt x="70" y="6"/>
                        <a:pt x="70" y="6"/>
                      </a:cubicBezTo>
                      <a:cubicBezTo>
                        <a:pt x="70" y="4"/>
                        <a:pt x="70" y="2"/>
                        <a:pt x="70"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39"/>
                <p:cNvSpPr>
                  <a:spLocks/>
                </p:cNvSpPr>
                <p:nvPr/>
              </p:nvSpPr>
              <p:spPr bwMode="gray">
                <a:xfrm>
                  <a:off x="7886432" y="3518136"/>
                  <a:ext cx="306388" cy="57150"/>
                </a:xfrm>
                <a:custGeom>
                  <a:avLst/>
                  <a:gdLst/>
                  <a:ahLst/>
                  <a:cxnLst>
                    <a:cxn ang="0">
                      <a:pos x="0" y="13"/>
                    </a:cxn>
                    <a:cxn ang="0">
                      <a:pos x="70" y="6"/>
                    </a:cxn>
                    <a:cxn ang="0">
                      <a:pos x="69" y="0"/>
                    </a:cxn>
                    <a:cxn ang="0">
                      <a:pos x="0" y="7"/>
                    </a:cxn>
                    <a:cxn ang="0">
                      <a:pos x="0" y="13"/>
                    </a:cxn>
                  </a:cxnLst>
                  <a:rect l="0" t="0" r="r" b="b"/>
                  <a:pathLst>
                    <a:path w="70" h="13">
                      <a:moveTo>
                        <a:pt x="0" y="13"/>
                      </a:moveTo>
                      <a:cubicBezTo>
                        <a:pt x="70" y="6"/>
                        <a:pt x="70" y="6"/>
                        <a:pt x="70" y="6"/>
                      </a:cubicBezTo>
                      <a:cubicBezTo>
                        <a:pt x="70" y="4"/>
                        <a:pt x="69" y="2"/>
                        <a:pt x="69" y="0"/>
                      </a:cubicBezTo>
                      <a:cubicBezTo>
                        <a:pt x="0" y="7"/>
                        <a:pt x="0" y="7"/>
                        <a:pt x="0" y="7"/>
                      </a:cubicBezTo>
                      <a:cubicBezTo>
                        <a:pt x="0" y="9"/>
                        <a:pt x="0" y="11"/>
                        <a:pt x="0" y="13"/>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40"/>
                <p:cNvSpPr>
                  <a:spLocks/>
                </p:cNvSpPr>
                <p:nvPr/>
              </p:nvSpPr>
              <p:spPr bwMode="gray">
                <a:xfrm>
                  <a:off x="5203557" y="3930886"/>
                  <a:ext cx="307975" cy="87312"/>
                </a:xfrm>
                <a:custGeom>
                  <a:avLst/>
                  <a:gdLst/>
                  <a:ahLst/>
                  <a:cxnLst>
                    <a:cxn ang="0">
                      <a:pos x="69" y="0"/>
                    </a:cxn>
                    <a:cxn ang="0">
                      <a:pos x="0" y="14"/>
                    </a:cxn>
                    <a:cxn ang="0">
                      <a:pos x="2" y="20"/>
                    </a:cxn>
                    <a:cxn ang="0">
                      <a:pos x="70" y="5"/>
                    </a:cxn>
                    <a:cxn ang="0">
                      <a:pos x="69" y="0"/>
                    </a:cxn>
                  </a:cxnLst>
                  <a:rect l="0" t="0" r="r" b="b"/>
                  <a:pathLst>
                    <a:path w="70" h="20">
                      <a:moveTo>
                        <a:pt x="69" y="0"/>
                      </a:moveTo>
                      <a:cubicBezTo>
                        <a:pt x="0" y="14"/>
                        <a:pt x="0" y="14"/>
                        <a:pt x="0" y="14"/>
                      </a:cubicBezTo>
                      <a:cubicBezTo>
                        <a:pt x="1" y="16"/>
                        <a:pt x="1" y="18"/>
                        <a:pt x="2" y="20"/>
                      </a:cubicBezTo>
                      <a:cubicBezTo>
                        <a:pt x="70" y="5"/>
                        <a:pt x="70" y="5"/>
                        <a:pt x="70" y="5"/>
                      </a:cubicBezTo>
                      <a:cubicBezTo>
                        <a:pt x="70" y="4"/>
                        <a:pt x="69" y="2"/>
                        <a:pt x="69"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41"/>
                <p:cNvSpPr>
                  <a:spLocks/>
                </p:cNvSpPr>
                <p:nvPr/>
              </p:nvSpPr>
              <p:spPr bwMode="gray">
                <a:xfrm>
                  <a:off x="7864207" y="3365736"/>
                  <a:ext cx="306388" cy="87312"/>
                </a:xfrm>
                <a:custGeom>
                  <a:avLst/>
                  <a:gdLst/>
                  <a:ahLst/>
                  <a:cxnLst>
                    <a:cxn ang="0">
                      <a:pos x="1" y="20"/>
                    </a:cxn>
                    <a:cxn ang="0">
                      <a:pos x="70" y="6"/>
                    </a:cxn>
                    <a:cxn ang="0">
                      <a:pos x="68" y="0"/>
                    </a:cxn>
                    <a:cxn ang="0">
                      <a:pos x="0" y="14"/>
                    </a:cxn>
                    <a:cxn ang="0">
                      <a:pos x="1" y="20"/>
                    </a:cxn>
                  </a:cxnLst>
                  <a:rect l="0" t="0" r="r" b="b"/>
                  <a:pathLst>
                    <a:path w="70" h="20">
                      <a:moveTo>
                        <a:pt x="1" y="20"/>
                      </a:moveTo>
                      <a:cubicBezTo>
                        <a:pt x="70" y="6"/>
                        <a:pt x="70" y="6"/>
                        <a:pt x="70" y="6"/>
                      </a:cubicBezTo>
                      <a:cubicBezTo>
                        <a:pt x="69" y="4"/>
                        <a:pt x="69" y="2"/>
                        <a:pt x="68" y="0"/>
                      </a:cubicBezTo>
                      <a:cubicBezTo>
                        <a:pt x="0" y="14"/>
                        <a:pt x="0" y="14"/>
                        <a:pt x="0" y="14"/>
                      </a:cubicBezTo>
                      <a:cubicBezTo>
                        <a:pt x="0" y="16"/>
                        <a:pt x="1" y="18"/>
                        <a:pt x="1" y="2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42"/>
                <p:cNvSpPr>
                  <a:spLocks/>
                </p:cNvSpPr>
                <p:nvPr/>
              </p:nvSpPr>
              <p:spPr bwMode="gray">
                <a:xfrm>
                  <a:off x="7829282" y="3211749"/>
                  <a:ext cx="301625" cy="122237"/>
                </a:xfrm>
                <a:custGeom>
                  <a:avLst/>
                  <a:gdLst/>
                  <a:ahLst/>
                  <a:cxnLst>
                    <a:cxn ang="0">
                      <a:pos x="2" y="28"/>
                    </a:cxn>
                    <a:cxn ang="0">
                      <a:pos x="69" y="6"/>
                    </a:cxn>
                    <a:cxn ang="0">
                      <a:pos x="67" y="0"/>
                    </a:cxn>
                    <a:cxn ang="0">
                      <a:pos x="0" y="22"/>
                    </a:cxn>
                    <a:cxn ang="0">
                      <a:pos x="2" y="28"/>
                    </a:cxn>
                  </a:cxnLst>
                  <a:rect l="0" t="0" r="r" b="b"/>
                  <a:pathLst>
                    <a:path w="69" h="28">
                      <a:moveTo>
                        <a:pt x="2" y="28"/>
                      </a:moveTo>
                      <a:cubicBezTo>
                        <a:pt x="69" y="6"/>
                        <a:pt x="69" y="6"/>
                        <a:pt x="69" y="6"/>
                      </a:cubicBezTo>
                      <a:cubicBezTo>
                        <a:pt x="68" y="4"/>
                        <a:pt x="67" y="2"/>
                        <a:pt x="67" y="0"/>
                      </a:cubicBezTo>
                      <a:cubicBezTo>
                        <a:pt x="0" y="22"/>
                        <a:pt x="0" y="22"/>
                        <a:pt x="0" y="22"/>
                      </a:cubicBezTo>
                      <a:cubicBezTo>
                        <a:pt x="0" y="24"/>
                        <a:pt x="1" y="26"/>
                        <a:pt x="2" y="28"/>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43"/>
                <p:cNvSpPr>
                  <a:spLocks/>
                </p:cNvSpPr>
                <p:nvPr/>
              </p:nvSpPr>
              <p:spPr bwMode="gray">
                <a:xfrm>
                  <a:off x="5243244" y="4053124"/>
                  <a:ext cx="303213" cy="119062"/>
                </a:xfrm>
                <a:custGeom>
                  <a:avLst/>
                  <a:gdLst/>
                  <a:ahLst/>
                  <a:cxnLst>
                    <a:cxn ang="0">
                      <a:pos x="67" y="0"/>
                    </a:cxn>
                    <a:cxn ang="0">
                      <a:pos x="0" y="21"/>
                    </a:cxn>
                    <a:cxn ang="0">
                      <a:pos x="2" y="27"/>
                    </a:cxn>
                    <a:cxn ang="0">
                      <a:pos x="69" y="5"/>
                    </a:cxn>
                    <a:cxn ang="0">
                      <a:pos x="67" y="0"/>
                    </a:cxn>
                  </a:cxnLst>
                  <a:rect l="0" t="0" r="r" b="b"/>
                  <a:pathLst>
                    <a:path w="69" h="27">
                      <a:moveTo>
                        <a:pt x="67" y="0"/>
                      </a:moveTo>
                      <a:cubicBezTo>
                        <a:pt x="0" y="21"/>
                        <a:pt x="0" y="21"/>
                        <a:pt x="0" y="21"/>
                      </a:cubicBezTo>
                      <a:cubicBezTo>
                        <a:pt x="1" y="23"/>
                        <a:pt x="2" y="25"/>
                        <a:pt x="2" y="27"/>
                      </a:cubicBezTo>
                      <a:cubicBezTo>
                        <a:pt x="69" y="5"/>
                        <a:pt x="69" y="5"/>
                        <a:pt x="69" y="5"/>
                      </a:cubicBezTo>
                      <a:cubicBezTo>
                        <a:pt x="69" y="3"/>
                        <a:pt x="68" y="2"/>
                        <a:pt x="67"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44"/>
                <p:cNvSpPr>
                  <a:spLocks/>
                </p:cNvSpPr>
                <p:nvPr/>
              </p:nvSpPr>
              <p:spPr bwMode="gray">
                <a:xfrm>
                  <a:off x="7781657" y="3067286"/>
                  <a:ext cx="293688" cy="149225"/>
                </a:xfrm>
                <a:custGeom>
                  <a:avLst/>
                  <a:gdLst/>
                  <a:ahLst/>
                  <a:cxnLst>
                    <a:cxn ang="0">
                      <a:pos x="2" y="34"/>
                    </a:cxn>
                    <a:cxn ang="0">
                      <a:pos x="67" y="5"/>
                    </a:cxn>
                    <a:cxn ang="0">
                      <a:pos x="64" y="0"/>
                    </a:cxn>
                    <a:cxn ang="0">
                      <a:pos x="0" y="29"/>
                    </a:cxn>
                    <a:cxn ang="0">
                      <a:pos x="2" y="34"/>
                    </a:cxn>
                  </a:cxnLst>
                  <a:rect l="0" t="0" r="r" b="b"/>
                  <a:pathLst>
                    <a:path w="67" h="34">
                      <a:moveTo>
                        <a:pt x="2" y="34"/>
                      </a:moveTo>
                      <a:cubicBezTo>
                        <a:pt x="67" y="5"/>
                        <a:pt x="67" y="5"/>
                        <a:pt x="67" y="5"/>
                      </a:cubicBezTo>
                      <a:cubicBezTo>
                        <a:pt x="66" y="3"/>
                        <a:pt x="65" y="2"/>
                        <a:pt x="64" y="0"/>
                      </a:cubicBezTo>
                      <a:cubicBezTo>
                        <a:pt x="0" y="29"/>
                        <a:pt x="0" y="29"/>
                        <a:pt x="0" y="29"/>
                      </a:cubicBezTo>
                      <a:cubicBezTo>
                        <a:pt x="1" y="30"/>
                        <a:pt x="2" y="32"/>
                        <a:pt x="2" y="3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45"/>
                <p:cNvSpPr>
                  <a:spLocks/>
                </p:cNvSpPr>
                <p:nvPr/>
              </p:nvSpPr>
              <p:spPr bwMode="gray">
                <a:xfrm>
                  <a:off x="5300394" y="4172186"/>
                  <a:ext cx="293688" cy="147637"/>
                </a:xfrm>
                <a:custGeom>
                  <a:avLst/>
                  <a:gdLst/>
                  <a:ahLst/>
                  <a:cxnLst>
                    <a:cxn ang="0">
                      <a:pos x="65" y="0"/>
                    </a:cxn>
                    <a:cxn ang="0">
                      <a:pos x="0" y="29"/>
                    </a:cxn>
                    <a:cxn ang="0">
                      <a:pos x="3" y="34"/>
                    </a:cxn>
                    <a:cxn ang="0">
                      <a:pos x="67" y="5"/>
                    </a:cxn>
                    <a:cxn ang="0">
                      <a:pos x="65" y="0"/>
                    </a:cxn>
                  </a:cxnLst>
                  <a:rect l="0" t="0" r="r" b="b"/>
                  <a:pathLst>
                    <a:path w="67" h="34">
                      <a:moveTo>
                        <a:pt x="65" y="0"/>
                      </a:moveTo>
                      <a:cubicBezTo>
                        <a:pt x="0" y="29"/>
                        <a:pt x="0" y="29"/>
                        <a:pt x="0" y="29"/>
                      </a:cubicBezTo>
                      <a:cubicBezTo>
                        <a:pt x="1" y="30"/>
                        <a:pt x="2" y="32"/>
                        <a:pt x="3" y="34"/>
                      </a:cubicBezTo>
                      <a:cubicBezTo>
                        <a:pt x="67" y="5"/>
                        <a:pt x="67" y="5"/>
                        <a:pt x="67" y="5"/>
                      </a:cubicBezTo>
                      <a:cubicBezTo>
                        <a:pt x="66" y="3"/>
                        <a:pt x="65" y="2"/>
                        <a:pt x="65"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46"/>
                <p:cNvSpPr>
                  <a:spLocks/>
                </p:cNvSpPr>
                <p:nvPr/>
              </p:nvSpPr>
              <p:spPr bwMode="gray">
                <a:xfrm>
                  <a:off x="7719744" y="2925999"/>
                  <a:ext cx="284163" cy="180975"/>
                </a:xfrm>
                <a:custGeom>
                  <a:avLst/>
                  <a:gdLst/>
                  <a:ahLst/>
                  <a:cxnLst>
                    <a:cxn ang="0">
                      <a:pos x="3" y="41"/>
                    </a:cxn>
                    <a:cxn ang="0">
                      <a:pos x="65" y="5"/>
                    </a:cxn>
                    <a:cxn ang="0">
                      <a:pos x="62" y="0"/>
                    </a:cxn>
                    <a:cxn ang="0">
                      <a:pos x="0" y="36"/>
                    </a:cxn>
                    <a:cxn ang="0">
                      <a:pos x="3" y="41"/>
                    </a:cxn>
                  </a:cxnLst>
                  <a:rect l="0" t="0" r="r" b="b"/>
                  <a:pathLst>
                    <a:path w="65" h="41">
                      <a:moveTo>
                        <a:pt x="3" y="41"/>
                      </a:moveTo>
                      <a:cubicBezTo>
                        <a:pt x="65" y="5"/>
                        <a:pt x="65" y="5"/>
                        <a:pt x="65" y="5"/>
                      </a:cubicBezTo>
                      <a:cubicBezTo>
                        <a:pt x="64" y="4"/>
                        <a:pt x="63" y="2"/>
                        <a:pt x="62" y="0"/>
                      </a:cubicBezTo>
                      <a:cubicBezTo>
                        <a:pt x="0" y="36"/>
                        <a:pt x="0" y="36"/>
                        <a:pt x="0" y="36"/>
                      </a:cubicBezTo>
                      <a:cubicBezTo>
                        <a:pt x="1" y="37"/>
                        <a:pt x="2" y="39"/>
                        <a:pt x="3" y="41"/>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47"/>
                <p:cNvSpPr>
                  <a:spLocks/>
                </p:cNvSpPr>
                <p:nvPr/>
              </p:nvSpPr>
              <p:spPr bwMode="gray">
                <a:xfrm>
                  <a:off x="5370244" y="4284899"/>
                  <a:ext cx="285750" cy="176212"/>
                </a:xfrm>
                <a:custGeom>
                  <a:avLst/>
                  <a:gdLst/>
                  <a:ahLst/>
                  <a:cxnLst>
                    <a:cxn ang="0">
                      <a:pos x="62" y="0"/>
                    </a:cxn>
                    <a:cxn ang="0">
                      <a:pos x="0" y="35"/>
                    </a:cxn>
                    <a:cxn ang="0">
                      <a:pos x="3" y="40"/>
                    </a:cxn>
                    <a:cxn ang="0">
                      <a:pos x="65" y="5"/>
                    </a:cxn>
                    <a:cxn ang="0">
                      <a:pos x="62" y="0"/>
                    </a:cxn>
                  </a:cxnLst>
                  <a:rect l="0" t="0" r="r" b="b"/>
                  <a:pathLst>
                    <a:path w="65" h="40">
                      <a:moveTo>
                        <a:pt x="62" y="0"/>
                      </a:moveTo>
                      <a:cubicBezTo>
                        <a:pt x="0" y="35"/>
                        <a:pt x="0" y="35"/>
                        <a:pt x="0" y="35"/>
                      </a:cubicBezTo>
                      <a:cubicBezTo>
                        <a:pt x="1" y="37"/>
                        <a:pt x="2" y="39"/>
                        <a:pt x="3" y="40"/>
                      </a:cubicBezTo>
                      <a:cubicBezTo>
                        <a:pt x="65" y="5"/>
                        <a:pt x="65" y="5"/>
                        <a:pt x="65" y="5"/>
                      </a:cubicBezTo>
                      <a:cubicBezTo>
                        <a:pt x="64" y="3"/>
                        <a:pt x="63" y="1"/>
                        <a:pt x="62"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48"/>
                <p:cNvSpPr>
                  <a:spLocks/>
                </p:cNvSpPr>
                <p:nvPr/>
              </p:nvSpPr>
              <p:spPr bwMode="gray">
                <a:xfrm>
                  <a:off x="7649894" y="2795824"/>
                  <a:ext cx="271463" cy="204787"/>
                </a:xfrm>
                <a:custGeom>
                  <a:avLst/>
                  <a:gdLst/>
                  <a:ahLst/>
                  <a:cxnLst>
                    <a:cxn ang="0">
                      <a:pos x="4" y="47"/>
                    </a:cxn>
                    <a:cxn ang="0">
                      <a:pos x="62" y="5"/>
                    </a:cxn>
                    <a:cxn ang="0">
                      <a:pos x="58" y="0"/>
                    </a:cxn>
                    <a:cxn ang="0">
                      <a:pos x="0" y="42"/>
                    </a:cxn>
                    <a:cxn ang="0">
                      <a:pos x="4" y="47"/>
                    </a:cxn>
                  </a:cxnLst>
                  <a:rect l="0" t="0" r="r" b="b"/>
                  <a:pathLst>
                    <a:path w="62" h="47">
                      <a:moveTo>
                        <a:pt x="4" y="47"/>
                      </a:moveTo>
                      <a:cubicBezTo>
                        <a:pt x="62" y="5"/>
                        <a:pt x="62" y="5"/>
                        <a:pt x="62" y="5"/>
                      </a:cubicBezTo>
                      <a:cubicBezTo>
                        <a:pt x="61" y="3"/>
                        <a:pt x="59" y="2"/>
                        <a:pt x="58" y="0"/>
                      </a:cubicBezTo>
                      <a:cubicBezTo>
                        <a:pt x="0" y="42"/>
                        <a:pt x="0" y="42"/>
                        <a:pt x="0" y="42"/>
                      </a:cubicBezTo>
                      <a:cubicBezTo>
                        <a:pt x="2" y="44"/>
                        <a:pt x="3" y="45"/>
                        <a:pt x="4" y="47"/>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49"/>
                <p:cNvSpPr>
                  <a:spLocks/>
                </p:cNvSpPr>
                <p:nvPr/>
              </p:nvSpPr>
              <p:spPr bwMode="gray">
                <a:xfrm>
                  <a:off x="5457557" y="4391261"/>
                  <a:ext cx="268288" cy="204787"/>
                </a:xfrm>
                <a:custGeom>
                  <a:avLst/>
                  <a:gdLst/>
                  <a:ahLst/>
                  <a:cxnLst>
                    <a:cxn ang="0">
                      <a:pos x="58" y="0"/>
                    </a:cxn>
                    <a:cxn ang="0">
                      <a:pos x="0" y="42"/>
                    </a:cxn>
                    <a:cxn ang="0">
                      <a:pos x="3" y="47"/>
                    </a:cxn>
                    <a:cxn ang="0">
                      <a:pos x="61" y="5"/>
                    </a:cxn>
                    <a:cxn ang="0">
                      <a:pos x="58" y="0"/>
                    </a:cxn>
                  </a:cxnLst>
                  <a:rect l="0" t="0" r="r" b="b"/>
                  <a:pathLst>
                    <a:path w="61" h="47">
                      <a:moveTo>
                        <a:pt x="58" y="0"/>
                      </a:moveTo>
                      <a:cubicBezTo>
                        <a:pt x="0" y="42"/>
                        <a:pt x="0" y="42"/>
                        <a:pt x="0" y="42"/>
                      </a:cubicBezTo>
                      <a:cubicBezTo>
                        <a:pt x="1" y="43"/>
                        <a:pt x="2" y="45"/>
                        <a:pt x="3" y="47"/>
                      </a:cubicBezTo>
                      <a:cubicBezTo>
                        <a:pt x="61" y="5"/>
                        <a:pt x="61" y="5"/>
                        <a:pt x="61" y="5"/>
                      </a:cubicBezTo>
                      <a:cubicBezTo>
                        <a:pt x="60" y="3"/>
                        <a:pt x="59" y="1"/>
                        <a:pt x="58"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50"/>
                <p:cNvSpPr>
                  <a:spLocks/>
                </p:cNvSpPr>
                <p:nvPr/>
              </p:nvSpPr>
              <p:spPr bwMode="gray">
                <a:xfrm>
                  <a:off x="7570519" y="2671999"/>
                  <a:ext cx="249238" cy="233362"/>
                </a:xfrm>
                <a:custGeom>
                  <a:avLst/>
                  <a:gdLst/>
                  <a:ahLst/>
                  <a:cxnLst>
                    <a:cxn ang="0">
                      <a:pos x="4" y="53"/>
                    </a:cxn>
                    <a:cxn ang="0">
                      <a:pos x="57" y="5"/>
                    </a:cxn>
                    <a:cxn ang="0">
                      <a:pos x="53" y="0"/>
                    </a:cxn>
                    <a:cxn ang="0">
                      <a:pos x="0" y="49"/>
                    </a:cxn>
                    <a:cxn ang="0">
                      <a:pos x="4" y="53"/>
                    </a:cxn>
                  </a:cxnLst>
                  <a:rect l="0" t="0" r="r" b="b"/>
                  <a:pathLst>
                    <a:path w="57" h="53">
                      <a:moveTo>
                        <a:pt x="4" y="53"/>
                      </a:moveTo>
                      <a:cubicBezTo>
                        <a:pt x="57" y="5"/>
                        <a:pt x="57" y="5"/>
                        <a:pt x="57" y="5"/>
                      </a:cubicBezTo>
                      <a:cubicBezTo>
                        <a:pt x="56" y="3"/>
                        <a:pt x="55" y="2"/>
                        <a:pt x="53" y="0"/>
                      </a:cubicBezTo>
                      <a:cubicBezTo>
                        <a:pt x="0" y="49"/>
                        <a:pt x="0" y="49"/>
                        <a:pt x="0" y="49"/>
                      </a:cubicBezTo>
                      <a:cubicBezTo>
                        <a:pt x="1" y="50"/>
                        <a:pt x="3" y="52"/>
                        <a:pt x="4" y="53"/>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51"/>
                <p:cNvSpPr>
                  <a:spLocks/>
                </p:cNvSpPr>
                <p:nvPr/>
              </p:nvSpPr>
              <p:spPr bwMode="gray">
                <a:xfrm>
                  <a:off x="5559157" y="4486511"/>
                  <a:ext cx="249238" cy="233362"/>
                </a:xfrm>
                <a:custGeom>
                  <a:avLst/>
                  <a:gdLst/>
                  <a:ahLst/>
                  <a:cxnLst>
                    <a:cxn ang="0">
                      <a:pos x="53" y="0"/>
                    </a:cxn>
                    <a:cxn ang="0">
                      <a:pos x="0" y="48"/>
                    </a:cxn>
                    <a:cxn ang="0">
                      <a:pos x="4" y="53"/>
                    </a:cxn>
                    <a:cxn ang="0">
                      <a:pos x="57" y="4"/>
                    </a:cxn>
                    <a:cxn ang="0">
                      <a:pos x="53" y="0"/>
                    </a:cxn>
                  </a:cxnLst>
                  <a:rect l="0" t="0" r="r" b="b"/>
                  <a:pathLst>
                    <a:path w="57" h="53">
                      <a:moveTo>
                        <a:pt x="53" y="0"/>
                      </a:moveTo>
                      <a:cubicBezTo>
                        <a:pt x="0" y="48"/>
                        <a:pt x="0" y="48"/>
                        <a:pt x="0" y="48"/>
                      </a:cubicBezTo>
                      <a:cubicBezTo>
                        <a:pt x="1" y="50"/>
                        <a:pt x="2" y="51"/>
                        <a:pt x="4" y="53"/>
                      </a:cubicBezTo>
                      <a:cubicBezTo>
                        <a:pt x="57" y="4"/>
                        <a:pt x="57" y="4"/>
                        <a:pt x="57" y="4"/>
                      </a:cubicBezTo>
                      <a:cubicBezTo>
                        <a:pt x="56" y="3"/>
                        <a:pt x="54" y="2"/>
                        <a:pt x="53"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52"/>
                <p:cNvSpPr>
                  <a:spLocks/>
                </p:cNvSpPr>
                <p:nvPr/>
              </p:nvSpPr>
              <p:spPr bwMode="gray">
                <a:xfrm>
                  <a:off x="7478444" y="2562461"/>
                  <a:ext cx="231775" cy="254000"/>
                </a:xfrm>
                <a:custGeom>
                  <a:avLst/>
                  <a:gdLst/>
                  <a:ahLst/>
                  <a:cxnLst>
                    <a:cxn ang="0">
                      <a:pos x="5" y="58"/>
                    </a:cxn>
                    <a:cxn ang="0">
                      <a:pos x="53" y="4"/>
                    </a:cxn>
                    <a:cxn ang="0">
                      <a:pos x="49" y="0"/>
                    </a:cxn>
                    <a:cxn ang="0">
                      <a:pos x="0" y="54"/>
                    </a:cxn>
                    <a:cxn ang="0">
                      <a:pos x="5" y="58"/>
                    </a:cxn>
                  </a:cxnLst>
                  <a:rect l="0" t="0" r="r" b="b"/>
                  <a:pathLst>
                    <a:path w="53" h="58">
                      <a:moveTo>
                        <a:pt x="5" y="58"/>
                      </a:moveTo>
                      <a:cubicBezTo>
                        <a:pt x="53" y="4"/>
                        <a:pt x="53" y="4"/>
                        <a:pt x="53" y="4"/>
                      </a:cubicBezTo>
                      <a:cubicBezTo>
                        <a:pt x="52" y="3"/>
                        <a:pt x="50" y="2"/>
                        <a:pt x="49" y="0"/>
                      </a:cubicBezTo>
                      <a:cubicBezTo>
                        <a:pt x="0" y="54"/>
                        <a:pt x="0" y="54"/>
                        <a:pt x="0" y="54"/>
                      </a:cubicBezTo>
                      <a:cubicBezTo>
                        <a:pt x="2" y="55"/>
                        <a:pt x="3" y="57"/>
                        <a:pt x="5" y="58"/>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53"/>
                <p:cNvSpPr>
                  <a:spLocks/>
                </p:cNvSpPr>
                <p:nvPr/>
              </p:nvSpPr>
              <p:spPr bwMode="gray">
                <a:xfrm>
                  <a:off x="5668694" y="4575411"/>
                  <a:ext cx="231775" cy="254000"/>
                </a:xfrm>
                <a:custGeom>
                  <a:avLst/>
                  <a:gdLst/>
                  <a:ahLst/>
                  <a:cxnLst>
                    <a:cxn ang="0">
                      <a:pos x="49" y="0"/>
                    </a:cxn>
                    <a:cxn ang="0">
                      <a:pos x="0" y="54"/>
                    </a:cxn>
                    <a:cxn ang="0">
                      <a:pos x="5" y="58"/>
                    </a:cxn>
                    <a:cxn ang="0">
                      <a:pos x="53" y="4"/>
                    </a:cxn>
                    <a:cxn ang="0">
                      <a:pos x="49" y="0"/>
                    </a:cxn>
                  </a:cxnLst>
                  <a:rect l="0" t="0" r="r" b="b"/>
                  <a:pathLst>
                    <a:path w="53" h="58">
                      <a:moveTo>
                        <a:pt x="49" y="0"/>
                      </a:moveTo>
                      <a:cubicBezTo>
                        <a:pt x="0" y="54"/>
                        <a:pt x="0" y="54"/>
                        <a:pt x="0" y="54"/>
                      </a:cubicBezTo>
                      <a:cubicBezTo>
                        <a:pt x="2" y="55"/>
                        <a:pt x="3" y="57"/>
                        <a:pt x="5" y="58"/>
                      </a:cubicBezTo>
                      <a:cubicBezTo>
                        <a:pt x="53" y="4"/>
                        <a:pt x="53" y="4"/>
                        <a:pt x="53" y="4"/>
                      </a:cubicBezTo>
                      <a:cubicBezTo>
                        <a:pt x="52" y="3"/>
                        <a:pt x="50" y="2"/>
                        <a:pt x="49"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54"/>
                <p:cNvSpPr>
                  <a:spLocks/>
                </p:cNvSpPr>
                <p:nvPr/>
              </p:nvSpPr>
              <p:spPr bwMode="gray">
                <a:xfrm>
                  <a:off x="5790932" y="4653199"/>
                  <a:ext cx="211138" cy="276225"/>
                </a:xfrm>
                <a:custGeom>
                  <a:avLst/>
                  <a:gdLst/>
                  <a:ahLst/>
                  <a:cxnLst>
                    <a:cxn ang="0">
                      <a:pos x="43" y="0"/>
                    </a:cxn>
                    <a:cxn ang="0">
                      <a:pos x="0" y="59"/>
                    </a:cxn>
                    <a:cxn ang="0">
                      <a:pos x="5" y="63"/>
                    </a:cxn>
                    <a:cxn ang="0">
                      <a:pos x="48" y="4"/>
                    </a:cxn>
                    <a:cxn ang="0">
                      <a:pos x="43" y="0"/>
                    </a:cxn>
                  </a:cxnLst>
                  <a:rect l="0" t="0" r="r" b="b"/>
                  <a:pathLst>
                    <a:path w="48" h="63">
                      <a:moveTo>
                        <a:pt x="43" y="0"/>
                      </a:moveTo>
                      <a:cubicBezTo>
                        <a:pt x="0" y="59"/>
                        <a:pt x="0" y="59"/>
                        <a:pt x="0" y="59"/>
                      </a:cubicBezTo>
                      <a:cubicBezTo>
                        <a:pt x="2" y="60"/>
                        <a:pt x="4" y="61"/>
                        <a:pt x="5" y="63"/>
                      </a:cubicBezTo>
                      <a:cubicBezTo>
                        <a:pt x="48" y="4"/>
                        <a:pt x="48" y="4"/>
                        <a:pt x="48" y="4"/>
                      </a:cubicBezTo>
                      <a:cubicBezTo>
                        <a:pt x="46" y="2"/>
                        <a:pt x="45" y="1"/>
                        <a:pt x="43"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55"/>
                <p:cNvSpPr>
                  <a:spLocks/>
                </p:cNvSpPr>
                <p:nvPr/>
              </p:nvSpPr>
              <p:spPr bwMode="gray">
                <a:xfrm>
                  <a:off x="7381607" y="2467211"/>
                  <a:ext cx="211138" cy="271462"/>
                </a:xfrm>
                <a:custGeom>
                  <a:avLst/>
                  <a:gdLst/>
                  <a:ahLst/>
                  <a:cxnLst>
                    <a:cxn ang="0">
                      <a:pos x="5" y="62"/>
                    </a:cxn>
                    <a:cxn ang="0">
                      <a:pos x="48" y="3"/>
                    </a:cxn>
                    <a:cxn ang="0">
                      <a:pos x="43" y="0"/>
                    </a:cxn>
                    <a:cxn ang="0">
                      <a:pos x="0" y="59"/>
                    </a:cxn>
                    <a:cxn ang="0">
                      <a:pos x="5" y="62"/>
                    </a:cxn>
                  </a:cxnLst>
                  <a:rect l="0" t="0" r="r" b="b"/>
                  <a:pathLst>
                    <a:path w="48" h="62">
                      <a:moveTo>
                        <a:pt x="5" y="62"/>
                      </a:moveTo>
                      <a:cubicBezTo>
                        <a:pt x="48" y="3"/>
                        <a:pt x="48" y="3"/>
                        <a:pt x="48" y="3"/>
                      </a:cubicBezTo>
                      <a:cubicBezTo>
                        <a:pt x="46" y="2"/>
                        <a:pt x="45" y="1"/>
                        <a:pt x="43" y="0"/>
                      </a:cubicBezTo>
                      <a:cubicBezTo>
                        <a:pt x="0" y="59"/>
                        <a:pt x="0" y="59"/>
                        <a:pt x="0" y="59"/>
                      </a:cubicBezTo>
                      <a:cubicBezTo>
                        <a:pt x="2" y="60"/>
                        <a:pt x="3" y="61"/>
                        <a:pt x="5" y="62"/>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56"/>
                <p:cNvSpPr>
                  <a:spLocks/>
                </p:cNvSpPr>
                <p:nvPr/>
              </p:nvSpPr>
              <p:spPr bwMode="gray">
                <a:xfrm>
                  <a:off x="7276832" y="2378311"/>
                  <a:ext cx="184150" cy="293687"/>
                </a:xfrm>
                <a:custGeom>
                  <a:avLst/>
                  <a:gdLst/>
                  <a:ahLst/>
                  <a:cxnLst>
                    <a:cxn ang="0">
                      <a:pos x="5" y="67"/>
                    </a:cxn>
                    <a:cxn ang="0">
                      <a:pos x="42" y="3"/>
                    </a:cxn>
                    <a:cxn ang="0">
                      <a:pos x="37" y="0"/>
                    </a:cxn>
                    <a:cxn ang="0">
                      <a:pos x="0" y="64"/>
                    </a:cxn>
                    <a:cxn ang="0">
                      <a:pos x="5" y="67"/>
                    </a:cxn>
                  </a:cxnLst>
                  <a:rect l="0" t="0" r="r" b="b"/>
                  <a:pathLst>
                    <a:path w="42" h="67">
                      <a:moveTo>
                        <a:pt x="5" y="67"/>
                      </a:moveTo>
                      <a:cubicBezTo>
                        <a:pt x="42" y="3"/>
                        <a:pt x="42" y="3"/>
                        <a:pt x="42" y="3"/>
                      </a:cubicBezTo>
                      <a:cubicBezTo>
                        <a:pt x="40" y="2"/>
                        <a:pt x="38" y="1"/>
                        <a:pt x="37" y="0"/>
                      </a:cubicBezTo>
                      <a:cubicBezTo>
                        <a:pt x="0" y="64"/>
                        <a:pt x="0" y="64"/>
                        <a:pt x="0" y="64"/>
                      </a:cubicBezTo>
                      <a:cubicBezTo>
                        <a:pt x="2" y="65"/>
                        <a:pt x="4" y="66"/>
                        <a:pt x="5" y="67"/>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7" name="Freeform 57"/>
                <p:cNvSpPr>
                  <a:spLocks/>
                </p:cNvSpPr>
                <p:nvPr/>
              </p:nvSpPr>
              <p:spPr bwMode="gray">
                <a:xfrm>
                  <a:off x="5927457" y="4724636"/>
                  <a:ext cx="184150" cy="288925"/>
                </a:xfrm>
                <a:custGeom>
                  <a:avLst/>
                  <a:gdLst/>
                  <a:ahLst/>
                  <a:cxnLst>
                    <a:cxn ang="0">
                      <a:pos x="36" y="0"/>
                    </a:cxn>
                    <a:cxn ang="0">
                      <a:pos x="0" y="63"/>
                    </a:cxn>
                    <a:cxn ang="0">
                      <a:pos x="5" y="66"/>
                    </a:cxn>
                    <a:cxn ang="0">
                      <a:pos x="42" y="3"/>
                    </a:cxn>
                    <a:cxn ang="0">
                      <a:pos x="36" y="0"/>
                    </a:cxn>
                  </a:cxnLst>
                  <a:rect l="0" t="0" r="r" b="b"/>
                  <a:pathLst>
                    <a:path w="42" h="66">
                      <a:moveTo>
                        <a:pt x="36" y="0"/>
                      </a:moveTo>
                      <a:cubicBezTo>
                        <a:pt x="0" y="63"/>
                        <a:pt x="0" y="63"/>
                        <a:pt x="0" y="63"/>
                      </a:cubicBezTo>
                      <a:cubicBezTo>
                        <a:pt x="1" y="64"/>
                        <a:pt x="3" y="65"/>
                        <a:pt x="5" y="66"/>
                      </a:cubicBezTo>
                      <a:cubicBezTo>
                        <a:pt x="42" y="3"/>
                        <a:pt x="42" y="3"/>
                        <a:pt x="42" y="3"/>
                      </a:cubicBezTo>
                      <a:cubicBezTo>
                        <a:pt x="40" y="2"/>
                        <a:pt x="38" y="1"/>
                        <a:pt x="36"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58"/>
                <p:cNvSpPr>
                  <a:spLocks/>
                </p:cNvSpPr>
                <p:nvPr/>
              </p:nvSpPr>
              <p:spPr bwMode="gray">
                <a:xfrm>
                  <a:off x="6067157" y="4777024"/>
                  <a:ext cx="153988" cy="306387"/>
                </a:xfrm>
                <a:custGeom>
                  <a:avLst/>
                  <a:gdLst/>
                  <a:ahLst/>
                  <a:cxnLst>
                    <a:cxn ang="0">
                      <a:pos x="30" y="0"/>
                    </a:cxn>
                    <a:cxn ang="0">
                      <a:pos x="0" y="68"/>
                    </a:cxn>
                    <a:cxn ang="0">
                      <a:pos x="5" y="70"/>
                    </a:cxn>
                    <a:cxn ang="0">
                      <a:pos x="35" y="3"/>
                    </a:cxn>
                    <a:cxn ang="0">
                      <a:pos x="30" y="0"/>
                    </a:cxn>
                  </a:cxnLst>
                  <a:rect l="0" t="0" r="r" b="b"/>
                  <a:pathLst>
                    <a:path w="35" h="70">
                      <a:moveTo>
                        <a:pt x="30" y="0"/>
                      </a:moveTo>
                      <a:cubicBezTo>
                        <a:pt x="0" y="68"/>
                        <a:pt x="0" y="68"/>
                        <a:pt x="0" y="68"/>
                      </a:cubicBezTo>
                      <a:cubicBezTo>
                        <a:pt x="2" y="68"/>
                        <a:pt x="4" y="69"/>
                        <a:pt x="5" y="70"/>
                      </a:cubicBezTo>
                      <a:cubicBezTo>
                        <a:pt x="35" y="3"/>
                        <a:pt x="35" y="3"/>
                        <a:pt x="35" y="3"/>
                      </a:cubicBezTo>
                      <a:cubicBezTo>
                        <a:pt x="34" y="2"/>
                        <a:pt x="32" y="1"/>
                        <a:pt x="30"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9" name="Freeform 59"/>
                <p:cNvSpPr>
                  <a:spLocks/>
                </p:cNvSpPr>
                <p:nvPr/>
              </p:nvSpPr>
              <p:spPr bwMode="gray">
                <a:xfrm>
                  <a:off x="7167294" y="2308461"/>
                  <a:ext cx="153988" cy="306387"/>
                </a:xfrm>
                <a:custGeom>
                  <a:avLst/>
                  <a:gdLst/>
                  <a:ahLst/>
                  <a:cxnLst>
                    <a:cxn ang="0">
                      <a:pos x="5" y="70"/>
                    </a:cxn>
                    <a:cxn ang="0">
                      <a:pos x="35" y="3"/>
                    </a:cxn>
                    <a:cxn ang="0">
                      <a:pos x="30" y="0"/>
                    </a:cxn>
                    <a:cxn ang="0">
                      <a:pos x="0" y="67"/>
                    </a:cxn>
                    <a:cxn ang="0">
                      <a:pos x="5" y="70"/>
                    </a:cxn>
                  </a:cxnLst>
                  <a:rect l="0" t="0" r="r" b="b"/>
                  <a:pathLst>
                    <a:path w="35" h="70">
                      <a:moveTo>
                        <a:pt x="5" y="70"/>
                      </a:moveTo>
                      <a:cubicBezTo>
                        <a:pt x="35" y="3"/>
                        <a:pt x="35" y="3"/>
                        <a:pt x="35" y="3"/>
                      </a:cubicBezTo>
                      <a:cubicBezTo>
                        <a:pt x="33" y="2"/>
                        <a:pt x="32" y="1"/>
                        <a:pt x="30" y="0"/>
                      </a:cubicBezTo>
                      <a:cubicBezTo>
                        <a:pt x="0" y="67"/>
                        <a:pt x="0" y="67"/>
                        <a:pt x="0" y="67"/>
                      </a:cubicBezTo>
                      <a:cubicBezTo>
                        <a:pt x="2" y="68"/>
                        <a:pt x="3" y="69"/>
                        <a:pt x="5" y="7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60"/>
                <p:cNvSpPr>
                  <a:spLocks/>
                </p:cNvSpPr>
                <p:nvPr/>
              </p:nvSpPr>
              <p:spPr bwMode="gray">
                <a:xfrm>
                  <a:off x="7049819" y="2251311"/>
                  <a:ext cx="127000" cy="320675"/>
                </a:xfrm>
                <a:custGeom>
                  <a:avLst/>
                  <a:gdLst/>
                  <a:ahLst/>
                  <a:cxnLst>
                    <a:cxn ang="0">
                      <a:pos x="6" y="73"/>
                    </a:cxn>
                    <a:cxn ang="0">
                      <a:pos x="29" y="2"/>
                    </a:cxn>
                    <a:cxn ang="0">
                      <a:pos x="23" y="0"/>
                    </a:cxn>
                    <a:cxn ang="0">
                      <a:pos x="0" y="71"/>
                    </a:cxn>
                    <a:cxn ang="0">
                      <a:pos x="6" y="73"/>
                    </a:cxn>
                  </a:cxnLst>
                  <a:rect l="0" t="0" r="r" b="b"/>
                  <a:pathLst>
                    <a:path w="29" h="73">
                      <a:moveTo>
                        <a:pt x="6" y="73"/>
                      </a:moveTo>
                      <a:cubicBezTo>
                        <a:pt x="29" y="2"/>
                        <a:pt x="29" y="2"/>
                        <a:pt x="29" y="2"/>
                      </a:cubicBezTo>
                      <a:cubicBezTo>
                        <a:pt x="27" y="2"/>
                        <a:pt x="25" y="1"/>
                        <a:pt x="23" y="0"/>
                      </a:cubicBezTo>
                      <a:cubicBezTo>
                        <a:pt x="0" y="71"/>
                        <a:pt x="0" y="71"/>
                        <a:pt x="0" y="71"/>
                      </a:cubicBezTo>
                      <a:cubicBezTo>
                        <a:pt x="2" y="71"/>
                        <a:pt x="4" y="72"/>
                        <a:pt x="6" y="73"/>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61"/>
                <p:cNvSpPr>
                  <a:spLocks/>
                </p:cNvSpPr>
                <p:nvPr/>
              </p:nvSpPr>
              <p:spPr bwMode="gray">
                <a:xfrm>
                  <a:off x="6216382" y="4819886"/>
                  <a:ext cx="122238" cy="320675"/>
                </a:xfrm>
                <a:custGeom>
                  <a:avLst/>
                  <a:gdLst/>
                  <a:ahLst/>
                  <a:cxnLst>
                    <a:cxn ang="0">
                      <a:pos x="23" y="0"/>
                    </a:cxn>
                    <a:cxn ang="0">
                      <a:pos x="0" y="71"/>
                    </a:cxn>
                    <a:cxn ang="0">
                      <a:pos x="6" y="73"/>
                    </a:cxn>
                    <a:cxn ang="0">
                      <a:pos x="28" y="2"/>
                    </a:cxn>
                    <a:cxn ang="0">
                      <a:pos x="23" y="0"/>
                    </a:cxn>
                  </a:cxnLst>
                  <a:rect l="0" t="0" r="r" b="b"/>
                  <a:pathLst>
                    <a:path w="28" h="73">
                      <a:moveTo>
                        <a:pt x="23" y="0"/>
                      </a:moveTo>
                      <a:cubicBezTo>
                        <a:pt x="0" y="71"/>
                        <a:pt x="0" y="71"/>
                        <a:pt x="0" y="71"/>
                      </a:cubicBezTo>
                      <a:cubicBezTo>
                        <a:pt x="2" y="71"/>
                        <a:pt x="4" y="72"/>
                        <a:pt x="6" y="73"/>
                      </a:cubicBezTo>
                      <a:cubicBezTo>
                        <a:pt x="28" y="2"/>
                        <a:pt x="28" y="2"/>
                        <a:pt x="28" y="2"/>
                      </a:cubicBezTo>
                      <a:cubicBezTo>
                        <a:pt x="27" y="2"/>
                        <a:pt x="25" y="1"/>
                        <a:pt x="23"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62"/>
                <p:cNvSpPr>
                  <a:spLocks/>
                </p:cNvSpPr>
                <p:nvPr/>
              </p:nvSpPr>
              <p:spPr bwMode="gray">
                <a:xfrm>
                  <a:off x="6930757" y="2211624"/>
                  <a:ext cx="92075" cy="325437"/>
                </a:xfrm>
                <a:custGeom>
                  <a:avLst/>
                  <a:gdLst/>
                  <a:ahLst/>
                  <a:cxnLst>
                    <a:cxn ang="0">
                      <a:pos x="6" y="74"/>
                    </a:cxn>
                    <a:cxn ang="0">
                      <a:pos x="21" y="2"/>
                    </a:cxn>
                    <a:cxn ang="0">
                      <a:pos x="15" y="0"/>
                    </a:cxn>
                    <a:cxn ang="0">
                      <a:pos x="0" y="73"/>
                    </a:cxn>
                    <a:cxn ang="0">
                      <a:pos x="6" y="74"/>
                    </a:cxn>
                  </a:cxnLst>
                  <a:rect l="0" t="0" r="r" b="b"/>
                  <a:pathLst>
                    <a:path w="21" h="74">
                      <a:moveTo>
                        <a:pt x="6" y="74"/>
                      </a:moveTo>
                      <a:cubicBezTo>
                        <a:pt x="21" y="2"/>
                        <a:pt x="21" y="2"/>
                        <a:pt x="21" y="2"/>
                      </a:cubicBezTo>
                      <a:cubicBezTo>
                        <a:pt x="19" y="1"/>
                        <a:pt x="17" y="1"/>
                        <a:pt x="15" y="0"/>
                      </a:cubicBezTo>
                      <a:cubicBezTo>
                        <a:pt x="0" y="73"/>
                        <a:pt x="0" y="73"/>
                        <a:pt x="0" y="73"/>
                      </a:cubicBezTo>
                      <a:cubicBezTo>
                        <a:pt x="2" y="73"/>
                        <a:pt x="4" y="74"/>
                        <a:pt x="6" y="7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63"/>
                <p:cNvSpPr>
                  <a:spLocks/>
                </p:cNvSpPr>
                <p:nvPr/>
              </p:nvSpPr>
              <p:spPr bwMode="gray">
                <a:xfrm>
                  <a:off x="6370369" y="4854811"/>
                  <a:ext cx="92075" cy="320675"/>
                </a:xfrm>
                <a:custGeom>
                  <a:avLst/>
                  <a:gdLst/>
                  <a:ahLst/>
                  <a:cxnLst>
                    <a:cxn ang="0">
                      <a:pos x="15" y="0"/>
                    </a:cxn>
                    <a:cxn ang="0">
                      <a:pos x="0" y="72"/>
                    </a:cxn>
                    <a:cxn ang="0">
                      <a:pos x="6" y="73"/>
                    </a:cxn>
                    <a:cxn ang="0">
                      <a:pos x="21" y="1"/>
                    </a:cxn>
                    <a:cxn ang="0">
                      <a:pos x="15" y="0"/>
                    </a:cxn>
                  </a:cxnLst>
                  <a:rect l="0" t="0" r="r" b="b"/>
                  <a:pathLst>
                    <a:path w="21" h="73">
                      <a:moveTo>
                        <a:pt x="15" y="0"/>
                      </a:moveTo>
                      <a:cubicBezTo>
                        <a:pt x="0" y="72"/>
                        <a:pt x="0" y="72"/>
                        <a:pt x="0" y="72"/>
                      </a:cubicBezTo>
                      <a:cubicBezTo>
                        <a:pt x="2" y="73"/>
                        <a:pt x="4" y="73"/>
                        <a:pt x="6" y="73"/>
                      </a:cubicBezTo>
                      <a:cubicBezTo>
                        <a:pt x="21" y="1"/>
                        <a:pt x="21" y="1"/>
                        <a:pt x="21" y="1"/>
                      </a:cubicBezTo>
                      <a:cubicBezTo>
                        <a:pt x="19" y="1"/>
                        <a:pt x="17" y="0"/>
                        <a:pt x="15"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64"/>
                <p:cNvSpPr>
                  <a:spLocks/>
                </p:cNvSpPr>
                <p:nvPr/>
              </p:nvSpPr>
              <p:spPr bwMode="gray">
                <a:xfrm>
                  <a:off x="6527532" y="4872274"/>
                  <a:ext cx="57150" cy="328612"/>
                </a:xfrm>
                <a:custGeom>
                  <a:avLst/>
                  <a:gdLst/>
                  <a:ahLst/>
                  <a:cxnLst>
                    <a:cxn ang="0">
                      <a:pos x="7" y="0"/>
                    </a:cxn>
                    <a:cxn ang="0">
                      <a:pos x="0" y="74"/>
                    </a:cxn>
                    <a:cxn ang="0">
                      <a:pos x="6" y="75"/>
                    </a:cxn>
                    <a:cxn ang="0">
                      <a:pos x="13" y="1"/>
                    </a:cxn>
                    <a:cxn ang="0">
                      <a:pos x="7" y="0"/>
                    </a:cxn>
                  </a:cxnLst>
                  <a:rect l="0" t="0" r="r" b="b"/>
                  <a:pathLst>
                    <a:path w="13" h="75">
                      <a:moveTo>
                        <a:pt x="7" y="0"/>
                      </a:moveTo>
                      <a:cubicBezTo>
                        <a:pt x="0" y="74"/>
                        <a:pt x="0" y="74"/>
                        <a:pt x="0" y="74"/>
                      </a:cubicBezTo>
                      <a:cubicBezTo>
                        <a:pt x="2" y="74"/>
                        <a:pt x="4" y="74"/>
                        <a:pt x="6" y="75"/>
                      </a:cubicBezTo>
                      <a:cubicBezTo>
                        <a:pt x="13" y="1"/>
                        <a:pt x="13" y="1"/>
                        <a:pt x="13" y="1"/>
                      </a:cubicBezTo>
                      <a:cubicBezTo>
                        <a:pt x="11" y="0"/>
                        <a:pt x="9" y="0"/>
                        <a:pt x="7"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65"/>
                <p:cNvSpPr>
                  <a:spLocks/>
                </p:cNvSpPr>
                <p:nvPr/>
              </p:nvSpPr>
              <p:spPr bwMode="gray">
                <a:xfrm>
                  <a:off x="6808519" y="2190986"/>
                  <a:ext cx="60325" cy="323850"/>
                </a:xfrm>
                <a:custGeom>
                  <a:avLst/>
                  <a:gdLst/>
                  <a:ahLst/>
                  <a:cxnLst>
                    <a:cxn ang="0">
                      <a:pos x="6" y="74"/>
                    </a:cxn>
                    <a:cxn ang="0">
                      <a:pos x="14" y="0"/>
                    </a:cxn>
                    <a:cxn ang="0">
                      <a:pos x="8" y="0"/>
                    </a:cxn>
                    <a:cxn ang="0">
                      <a:pos x="0" y="74"/>
                    </a:cxn>
                    <a:cxn ang="0">
                      <a:pos x="6" y="74"/>
                    </a:cxn>
                  </a:cxnLst>
                  <a:rect l="0" t="0" r="r" b="b"/>
                  <a:pathLst>
                    <a:path w="14" h="74">
                      <a:moveTo>
                        <a:pt x="6" y="74"/>
                      </a:moveTo>
                      <a:cubicBezTo>
                        <a:pt x="14" y="0"/>
                        <a:pt x="14" y="0"/>
                        <a:pt x="14" y="0"/>
                      </a:cubicBezTo>
                      <a:cubicBezTo>
                        <a:pt x="12" y="0"/>
                        <a:pt x="10" y="0"/>
                        <a:pt x="8" y="0"/>
                      </a:cubicBezTo>
                      <a:cubicBezTo>
                        <a:pt x="0" y="74"/>
                        <a:pt x="0" y="74"/>
                        <a:pt x="0" y="74"/>
                      </a:cubicBezTo>
                      <a:cubicBezTo>
                        <a:pt x="2" y="74"/>
                        <a:pt x="4" y="74"/>
                        <a:pt x="6" y="7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 name="Gruppieren 7"/>
              <p:cNvGrpSpPr/>
              <p:nvPr/>
            </p:nvGrpSpPr>
            <p:grpSpPr bwMode="gray">
              <a:xfrm>
                <a:off x="5541385" y="2571140"/>
                <a:ext cx="2324178" cy="2325847"/>
                <a:chOff x="3465513" y="2322513"/>
                <a:chExt cx="2211387" cy="2212975"/>
              </a:xfrm>
            </p:grpSpPr>
            <p:sp>
              <p:nvSpPr>
                <p:cNvPr id="14" name="Freeform 6"/>
                <p:cNvSpPr>
                  <a:spLocks/>
                </p:cNvSpPr>
                <p:nvPr/>
              </p:nvSpPr>
              <p:spPr bwMode="gray">
                <a:xfrm>
                  <a:off x="4608513" y="3878263"/>
                  <a:ext cx="473075" cy="657225"/>
                </a:xfrm>
                <a:custGeom>
                  <a:avLst/>
                  <a:gdLst>
                    <a:gd name="T0" fmla="*/ 51 w 126"/>
                    <a:gd name="T1" fmla="*/ 6 h 175"/>
                    <a:gd name="T2" fmla="*/ 39 w 126"/>
                    <a:gd name="T3" fmla="*/ 2 h 175"/>
                    <a:gd name="T4" fmla="*/ 9 w 126"/>
                    <a:gd name="T5" fmla="*/ 10 h 175"/>
                    <a:gd name="T6" fmla="*/ 0 w 126"/>
                    <a:gd name="T7" fmla="*/ 20 h 175"/>
                    <a:gd name="T8" fmla="*/ 0 w 126"/>
                    <a:gd name="T9" fmla="*/ 165 h 175"/>
                    <a:gd name="T10" fmla="*/ 3 w 126"/>
                    <a:gd name="T11" fmla="*/ 173 h 175"/>
                    <a:gd name="T12" fmla="*/ 10 w 126"/>
                    <a:gd name="T13" fmla="*/ 175 h 175"/>
                    <a:gd name="T14" fmla="*/ 11 w 126"/>
                    <a:gd name="T15" fmla="*/ 175 h 175"/>
                    <a:gd name="T16" fmla="*/ 120 w 126"/>
                    <a:gd name="T17" fmla="*/ 146 h 175"/>
                    <a:gd name="T18" fmla="*/ 125 w 126"/>
                    <a:gd name="T19" fmla="*/ 140 h 175"/>
                    <a:gd name="T20" fmla="*/ 124 w 126"/>
                    <a:gd name="T21" fmla="*/ 132 h 175"/>
                    <a:gd name="T22" fmla="*/ 51 w 126"/>
                    <a:gd name="T23" fmla="*/ 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175">
                      <a:moveTo>
                        <a:pt x="51" y="6"/>
                      </a:moveTo>
                      <a:cubicBezTo>
                        <a:pt x="49" y="2"/>
                        <a:pt x="44" y="0"/>
                        <a:pt x="39" y="2"/>
                      </a:cubicBezTo>
                      <a:cubicBezTo>
                        <a:pt x="29" y="6"/>
                        <a:pt x="19" y="8"/>
                        <a:pt x="9" y="10"/>
                      </a:cubicBezTo>
                      <a:cubicBezTo>
                        <a:pt x="4" y="11"/>
                        <a:pt x="0" y="15"/>
                        <a:pt x="0" y="20"/>
                      </a:cubicBezTo>
                      <a:cubicBezTo>
                        <a:pt x="0" y="165"/>
                        <a:pt x="0" y="165"/>
                        <a:pt x="0" y="165"/>
                      </a:cubicBezTo>
                      <a:cubicBezTo>
                        <a:pt x="0" y="168"/>
                        <a:pt x="1" y="171"/>
                        <a:pt x="3" y="173"/>
                      </a:cubicBezTo>
                      <a:cubicBezTo>
                        <a:pt x="5" y="174"/>
                        <a:pt x="8" y="175"/>
                        <a:pt x="10" y="175"/>
                      </a:cubicBezTo>
                      <a:cubicBezTo>
                        <a:pt x="11" y="175"/>
                        <a:pt x="11" y="175"/>
                        <a:pt x="11" y="175"/>
                      </a:cubicBezTo>
                      <a:cubicBezTo>
                        <a:pt x="49" y="173"/>
                        <a:pt x="86" y="163"/>
                        <a:pt x="120" y="146"/>
                      </a:cubicBezTo>
                      <a:cubicBezTo>
                        <a:pt x="122" y="145"/>
                        <a:pt x="124" y="143"/>
                        <a:pt x="125" y="140"/>
                      </a:cubicBezTo>
                      <a:cubicBezTo>
                        <a:pt x="126" y="137"/>
                        <a:pt x="126" y="135"/>
                        <a:pt x="124" y="132"/>
                      </a:cubicBezTo>
                      <a:lnTo>
                        <a:pt x="51" y="6"/>
                      </a:lnTo>
                      <a:close/>
                    </a:path>
                  </a:pathLst>
                </a:custGeom>
                <a:solidFill>
                  <a:srgbClr val="00B050"/>
                </a:solidFill>
                <a:ln w="14288" cap="flat">
                  <a:noFill/>
                  <a:prstDash val="solid"/>
                  <a:miter lim="800000"/>
                  <a:headEnd/>
                  <a:tailEnd/>
                </a:ln>
                <a:effectLst>
                  <a:glow rad="76200">
                    <a:srgbClr val="00B05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15" name="Freeform 7"/>
                <p:cNvSpPr>
                  <a:spLocks/>
                </p:cNvSpPr>
                <p:nvPr/>
              </p:nvSpPr>
              <p:spPr bwMode="gray">
                <a:xfrm>
                  <a:off x="4065588" y="2322513"/>
                  <a:ext cx="468312" cy="655638"/>
                </a:xfrm>
                <a:custGeom>
                  <a:avLst/>
                  <a:gdLst>
                    <a:gd name="T0" fmla="*/ 115 w 125"/>
                    <a:gd name="T1" fmla="*/ 0 h 175"/>
                    <a:gd name="T2" fmla="*/ 6 w 125"/>
                    <a:gd name="T3" fmla="*/ 30 h 175"/>
                    <a:gd name="T4" fmla="*/ 1 w 125"/>
                    <a:gd name="T5" fmla="*/ 36 h 175"/>
                    <a:gd name="T6" fmla="*/ 1 w 125"/>
                    <a:gd name="T7" fmla="*/ 44 h 175"/>
                    <a:gd name="T8" fmla="*/ 74 w 125"/>
                    <a:gd name="T9" fmla="*/ 170 h 175"/>
                    <a:gd name="T10" fmla="*/ 83 w 125"/>
                    <a:gd name="T11" fmla="*/ 175 h 175"/>
                    <a:gd name="T12" fmla="*/ 87 w 125"/>
                    <a:gd name="T13" fmla="*/ 174 h 175"/>
                    <a:gd name="T14" fmla="*/ 117 w 125"/>
                    <a:gd name="T15" fmla="*/ 166 h 175"/>
                    <a:gd name="T16" fmla="*/ 125 w 125"/>
                    <a:gd name="T17" fmla="*/ 156 h 175"/>
                    <a:gd name="T18" fmla="*/ 125 w 125"/>
                    <a:gd name="T19" fmla="*/ 10 h 175"/>
                    <a:gd name="T20" fmla="*/ 122 w 125"/>
                    <a:gd name="T21" fmla="*/ 3 h 175"/>
                    <a:gd name="T22" fmla="*/ 115 w 125"/>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175">
                      <a:moveTo>
                        <a:pt x="115" y="0"/>
                      </a:moveTo>
                      <a:cubicBezTo>
                        <a:pt x="76" y="3"/>
                        <a:pt x="40" y="13"/>
                        <a:pt x="6" y="30"/>
                      </a:cubicBezTo>
                      <a:cubicBezTo>
                        <a:pt x="3" y="31"/>
                        <a:pt x="1" y="33"/>
                        <a:pt x="1" y="36"/>
                      </a:cubicBezTo>
                      <a:cubicBezTo>
                        <a:pt x="0" y="38"/>
                        <a:pt x="0" y="41"/>
                        <a:pt x="1" y="44"/>
                      </a:cubicBezTo>
                      <a:cubicBezTo>
                        <a:pt x="74" y="170"/>
                        <a:pt x="74" y="170"/>
                        <a:pt x="74" y="170"/>
                      </a:cubicBezTo>
                      <a:cubicBezTo>
                        <a:pt x="76" y="173"/>
                        <a:pt x="79" y="175"/>
                        <a:pt x="83" y="175"/>
                      </a:cubicBezTo>
                      <a:cubicBezTo>
                        <a:pt x="84" y="175"/>
                        <a:pt x="85" y="174"/>
                        <a:pt x="87" y="174"/>
                      </a:cubicBezTo>
                      <a:cubicBezTo>
                        <a:pt x="96" y="170"/>
                        <a:pt x="106" y="167"/>
                        <a:pt x="117" y="166"/>
                      </a:cubicBezTo>
                      <a:cubicBezTo>
                        <a:pt x="122" y="165"/>
                        <a:pt x="125" y="161"/>
                        <a:pt x="125" y="156"/>
                      </a:cubicBezTo>
                      <a:cubicBezTo>
                        <a:pt x="125" y="10"/>
                        <a:pt x="125" y="10"/>
                        <a:pt x="125" y="10"/>
                      </a:cubicBezTo>
                      <a:cubicBezTo>
                        <a:pt x="125" y="8"/>
                        <a:pt x="124" y="5"/>
                        <a:pt x="122" y="3"/>
                      </a:cubicBezTo>
                      <a:cubicBezTo>
                        <a:pt x="120" y="1"/>
                        <a:pt x="117" y="0"/>
                        <a:pt x="115" y="0"/>
                      </a:cubicBezTo>
                      <a:close/>
                    </a:path>
                  </a:pathLst>
                </a:custGeom>
                <a:solidFill>
                  <a:srgbClr val="FF0000"/>
                </a:solidFill>
                <a:ln w="14288" cap="flat">
                  <a:noFill/>
                  <a:prstDash val="solid"/>
                  <a:miter lim="800000"/>
                  <a:headEnd/>
                  <a:tailEnd/>
                </a:ln>
                <a:effectLst>
                  <a:glow rad="76200">
                    <a:srgbClr val="FF000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16" name="Freeform 8"/>
                <p:cNvSpPr>
                  <a:spLocks/>
                </p:cNvSpPr>
                <p:nvPr/>
              </p:nvSpPr>
              <p:spPr bwMode="gray">
                <a:xfrm>
                  <a:off x="4608513" y="2322513"/>
                  <a:ext cx="473075" cy="655638"/>
                </a:xfrm>
                <a:custGeom>
                  <a:avLst/>
                  <a:gdLst>
                    <a:gd name="T0" fmla="*/ 9 w 126"/>
                    <a:gd name="T1" fmla="*/ 166 h 175"/>
                    <a:gd name="T2" fmla="*/ 39 w 126"/>
                    <a:gd name="T3" fmla="*/ 174 h 175"/>
                    <a:gd name="T4" fmla="*/ 43 w 126"/>
                    <a:gd name="T5" fmla="*/ 175 h 175"/>
                    <a:gd name="T6" fmla="*/ 51 w 126"/>
                    <a:gd name="T7" fmla="*/ 170 h 175"/>
                    <a:gd name="T8" fmla="*/ 124 w 126"/>
                    <a:gd name="T9" fmla="*/ 44 h 175"/>
                    <a:gd name="T10" fmla="*/ 125 w 126"/>
                    <a:gd name="T11" fmla="*/ 36 h 175"/>
                    <a:gd name="T12" fmla="*/ 120 w 126"/>
                    <a:gd name="T13" fmla="*/ 30 h 175"/>
                    <a:gd name="T14" fmla="*/ 11 w 126"/>
                    <a:gd name="T15" fmla="*/ 0 h 175"/>
                    <a:gd name="T16" fmla="*/ 3 w 126"/>
                    <a:gd name="T17" fmla="*/ 3 h 175"/>
                    <a:gd name="T18" fmla="*/ 0 w 126"/>
                    <a:gd name="T19" fmla="*/ 10 h 175"/>
                    <a:gd name="T20" fmla="*/ 0 w 126"/>
                    <a:gd name="T21" fmla="*/ 156 h 175"/>
                    <a:gd name="T22" fmla="*/ 9 w 126"/>
                    <a:gd name="T23" fmla="*/ 16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175">
                      <a:moveTo>
                        <a:pt x="9" y="166"/>
                      </a:moveTo>
                      <a:cubicBezTo>
                        <a:pt x="19" y="167"/>
                        <a:pt x="29" y="170"/>
                        <a:pt x="39" y="174"/>
                      </a:cubicBezTo>
                      <a:cubicBezTo>
                        <a:pt x="40" y="174"/>
                        <a:pt x="41" y="175"/>
                        <a:pt x="43" y="175"/>
                      </a:cubicBezTo>
                      <a:cubicBezTo>
                        <a:pt x="46" y="175"/>
                        <a:pt x="50" y="173"/>
                        <a:pt x="51" y="170"/>
                      </a:cubicBezTo>
                      <a:cubicBezTo>
                        <a:pt x="124" y="44"/>
                        <a:pt x="124" y="44"/>
                        <a:pt x="124" y="44"/>
                      </a:cubicBezTo>
                      <a:cubicBezTo>
                        <a:pt x="125" y="41"/>
                        <a:pt x="126" y="38"/>
                        <a:pt x="125" y="36"/>
                      </a:cubicBezTo>
                      <a:cubicBezTo>
                        <a:pt x="124" y="33"/>
                        <a:pt x="122" y="31"/>
                        <a:pt x="120" y="30"/>
                      </a:cubicBezTo>
                      <a:cubicBezTo>
                        <a:pt x="86" y="13"/>
                        <a:pt x="49" y="3"/>
                        <a:pt x="11" y="0"/>
                      </a:cubicBezTo>
                      <a:cubicBezTo>
                        <a:pt x="8" y="0"/>
                        <a:pt x="5" y="1"/>
                        <a:pt x="3" y="3"/>
                      </a:cubicBezTo>
                      <a:cubicBezTo>
                        <a:pt x="1" y="5"/>
                        <a:pt x="0" y="8"/>
                        <a:pt x="0" y="10"/>
                      </a:cubicBezTo>
                      <a:cubicBezTo>
                        <a:pt x="0" y="156"/>
                        <a:pt x="0" y="156"/>
                        <a:pt x="0" y="156"/>
                      </a:cubicBezTo>
                      <a:cubicBezTo>
                        <a:pt x="0" y="161"/>
                        <a:pt x="4" y="165"/>
                        <a:pt x="9" y="166"/>
                      </a:cubicBezTo>
                      <a:close/>
                    </a:path>
                  </a:pathLst>
                </a:custGeom>
                <a:solidFill>
                  <a:srgbClr val="E6E6E6"/>
                </a:solidFill>
                <a:ln w="14288" cap="flat">
                  <a:noFill/>
                  <a:prstDash val="solid"/>
                  <a:miter lim="800000"/>
                  <a:headEnd/>
                  <a:tailEnd/>
                </a:ln>
                <a:effectLst>
                  <a:glow rad="76200">
                    <a:srgbClr val="FFFFFF">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17" name="Freeform 9"/>
                <p:cNvSpPr>
                  <a:spLocks/>
                </p:cNvSpPr>
                <p:nvPr/>
              </p:nvSpPr>
              <p:spPr bwMode="gray">
                <a:xfrm>
                  <a:off x="4065588" y="3878263"/>
                  <a:ext cx="468312" cy="657225"/>
                </a:xfrm>
                <a:custGeom>
                  <a:avLst/>
                  <a:gdLst>
                    <a:gd name="T0" fmla="*/ 117 w 125"/>
                    <a:gd name="T1" fmla="*/ 10 h 175"/>
                    <a:gd name="T2" fmla="*/ 87 w 125"/>
                    <a:gd name="T3" fmla="*/ 2 h 175"/>
                    <a:gd name="T4" fmla="*/ 74 w 125"/>
                    <a:gd name="T5" fmla="*/ 6 h 175"/>
                    <a:gd name="T6" fmla="*/ 1 w 125"/>
                    <a:gd name="T7" fmla="*/ 132 h 175"/>
                    <a:gd name="T8" fmla="*/ 1 w 125"/>
                    <a:gd name="T9" fmla="*/ 140 h 175"/>
                    <a:gd name="T10" fmla="*/ 6 w 125"/>
                    <a:gd name="T11" fmla="*/ 146 h 175"/>
                    <a:gd name="T12" fmla="*/ 115 w 125"/>
                    <a:gd name="T13" fmla="*/ 175 h 175"/>
                    <a:gd name="T14" fmla="*/ 115 w 125"/>
                    <a:gd name="T15" fmla="*/ 175 h 175"/>
                    <a:gd name="T16" fmla="*/ 122 w 125"/>
                    <a:gd name="T17" fmla="*/ 173 h 175"/>
                    <a:gd name="T18" fmla="*/ 125 w 125"/>
                    <a:gd name="T19" fmla="*/ 165 h 175"/>
                    <a:gd name="T20" fmla="*/ 125 w 125"/>
                    <a:gd name="T21" fmla="*/ 20 h 175"/>
                    <a:gd name="T22" fmla="*/ 117 w 125"/>
                    <a:gd name="T23" fmla="*/ 1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175">
                      <a:moveTo>
                        <a:pt x="117" y="10"/>
                      </a:moveTo>
                      <a:cubicBezTo>
                        <a:pt x="106" y="8"/>
                        <a:pt x="96" y="6"/>
                        <a:pt x="87" y="2"/>
                      </a:cubicBezTo>
                      <a:cubicBezTo>
                        <a:pt x="82" y="0"/>
                        <a:pt x="77" y="2"/>
                        <a:pt x="74" y="6"/>
                      </a:cubicBezTo>
                      <a:cubicBezTo>
                        <a:pt x="1" y="132"/>
                        <a:pt x="1" y="132"/>
                        <a:pt x="1" y="132"/>
                      </a:cubicBezTo>
                      <a:cubicBezTo>
                        <a:pt x="0" y="135"/>
                        <a:pt x="0" y="137"/>
                        <a:pt x="1" y="140"/>
                      </a:cubicBezTo>
                      <a:cubicBezTo>
                        <a:pt x="1" y="143"/>
                        <a:pt x="3" y="145"/>
                        <a:pt x="6" y="146"/>
                      </a:cubicBezTo>
                      <a:cubicBezTo>
                        <a:pt x="40" y="163"/>
                        <a:pt x="76" y="173"/>
                        <a:pt x="115" y="175"/>
                      </a:cubicBezTo>
                      <a:cubicBezTo>
                        <a:pt x="115" y="175"/>
                        <a:pt x="115" y="175"/>
                        <a:pt x="115" y="175"/>
                      </a:cubicBezTo>
                      <a:cubicBezTo>
                        <a:pt x="118" y="175"/>
                        <a:pt x="120" y="174"/>
                        <a:pt x="122" y="173"/>
                      </a:cubicBezTo>
                      <a:cubicBezTo>
                        <a:pt x="124" y="171"/>
                        <a:pt x="125" y="168"/>
                        <a:pt x="125" y="165"/>
                      </a:cubicBezTo>
                      <a:cubicBezTo>
                        <a:pt x="125" y="20"/>
                        <a:pt x="125" y="20"/>
                        <a:pt x="125" y="20"/>
                      </a:cubicBezTo>
                      <a:cubicBezTo>
                        <a:pt x="125" y="15"/>
                        <a:pt x="122" y="11"/>
                        <a:pt x="117" y="10"/>
                      </a:cubicBezTo>
                      <a:close/>
                    </a:path>
                  </a:pathLst>
                </a:custGeom>
                <a:solidFill>
                  <a:srgbClr val="FF6600"/>
                </a:solidFill>
                <a:ln w="14288" cap="flat">
                  <a:noFill/>
                  <a:prstDash val="solid"/>
                  <a:miter lim="800000"/>
                  <a:headEnd/>
                  <a:tailEnd/>
                </a:ln>
                <a:effectLst>
                  <a:glow rad="76200">
                    <a:srgbClr val="FF660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18" name="Freeform 10"/>
                <p:cNvSpPr>
                  <a:spLocks/>
                </p:cNvSpPr>
                <p:nvPr/>
              </p:nvSpPr>
              <p:spPr bwMode="gray">
                <a:xfrm>
                  <a:off x="3644900" y="3713163"/>
                  <a:ext cx="641350" cy="641350"/>
                </a:xfrm>
                <a:custGeom>
                  <a:avLst/>
                  <a:gdLst>
                    <a:gd name="T0" fmla="*/ 166 w 171"/>
                    <a:gd name="T1" fmla="*/ 27 h 171"/>
                    <a:gd name="T2" fmla="*/ 144 w 171"/>
                    <a:gd name="T3" fmla="*/ 5 h 171"/>
                    <a:gd name="T4" fmla="*/ 132 w 171"/>
                    <a:gd name="T5" fmla="*/ 3 h 171"/>
                    <a:gd name="T6" fmla="*/ 5 w 171"/>
                    <a:gd name="T7" fmla="*/ 75 h 171"/>
                    <a:gd name="T8" fmla="*/ 1 w 171"/>
                    <a:gd name="T9" fmla="*/ 82 h 171"/>
                    <a:gd name="T10" fmla="*/ 2 w 171"/>
                    <a:gd name="T11" fmla="*/ 90 h 171"/>
                    <a:gd name="T12" fmla="*/ 82 w 171"/>
                    <a:gd name="T13" fmla="*/ 169 h 171"/>
                    <a:gd name="T14" fmla="*/ 87 w 171"/>
                    <a:gd name="T15" fmla="*/ 171 h 171"/>
                    <a:gd name="T16" fmla="*/ 90 w 171"/>
                    <a:gd name="T17" fmla="*/ 171 h 171"/>
                    <a:gd name="T18" fmla="*/ 96 w 171"/>
                    <a:gd name="T19" fmla="*/ 166 h 171"/>
                    <a:gd name="T20" fmla="*/ 169 w 171"/>
                    <a:gd name="T21" fmla="*/ 40 h 171"/>
                    <a:gd name="T22" fmla="*/ 166 w 171"/>
                    <a:gd name="T23" fmla="*/ 2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171">
                      <a:moveTo>
                        <a:pt x="166" y="27"/>
                      </a:moveTo>
                      <a:cubicBezTo>
                        <a:pt x="158" y="21"/>
                        <a:pt x="151" y="13"/>
                        <a:pt x="144" y="5"/>
                      </a:cubicBezTo>
                      <a:cubicBezTo>
                        <a:pt x="141" y="1"/>
                        <a:pt x="136" y="0"/>
                        <a:pt x="132" y="3"/>
                      </a:cubicBezTo>
                      <a:cubicBezTo>
                        <a:pt x="5" y="75"/>
                        <a:pt x="5" y="75"/>
                        <a:pt x="5" y="75"/>
                      </a:cubicBezTo>
                      <a:cubicBezTo>
                        <a:pt x="3" y="77"/>
                        <a:pt x="1" y="79"/>
                        <a:pt x="1" y="82"/>
                      </a:cubicBezTo>
                      <a:cubicBezTo>
                        <a:pt x="0" y="85"/>
                        <a:pt x="1" y="87"/>
                        <a:pt x="2" y="90"/>
                      </a:cubicBezTo>
                      <a:cubicBezTo>
                        <a:pt x="24" y="121"/>
                        <a:pt x="50" y="148"/>
                        <a:pt x="82" y="169"/>
                      </a:cubicBezTo>
                      <a:cubicBezTo>
                        <a:pt x="84" y="171"/>
                        <a:pt x="85" y="171"/>
                        <a:pt x="87" y="171"/>
                      </a:cubicBezTo>
                      <a:cubicBezTo>
                        <a:pt x="88" y="171"/>
                        <a:pt x="89" y="171"/>
                        <a:pt x="90" y="171"/>
                      </a:cubicBezTo>
                      <a:cubicBezTo>
                        <a:pt x="92" y="170"/>
                        <a:pt x="95" y="169"/>
                        <a:pt x="96" y="166"/>
                      </a:cubicBezTo>
                      <a:cubicBezTo>
                        <a:pt x="169" y="40"/>
                        <a:pt x="169" y="40"/>
                        <a:pt x="169" y="40"/>
                      </a:cubicBezTo>
                      <a:cubicBezTo>
                        <a:pt x="171" y="36"/>
                        <a:pt x="170" y="30"/>
                        <a:pt x="166" y="27"/>
                      </a:cubicBezTo>
                      <a:close/>
                    </a:path>
                  </a:pathLst>
                </a:custGeom>
                <a:solidFill>
                  <a:srgbClr val="FF6600"/>
                </a:solidFill>
                <a:ln w="14288" cap="flat">
                  <a:noFill/>
                  <a:prstDash val="solid"/>
                  <a:miter lim="800000"/>
                  <a:headEnd/>
                  <a:tailEnd/>
                </a:ln>
                <a:effectLst>
                  <a:glow rad="76200">
                    <a:srgbClr val="FF660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19" name="Freeform 11"/>
                <p:cNvSpPr>
                  <a:spLocks/>
                </p:cNvSpPr>
                <p:nvPr/>
              </p:nvSpPr>
              <p:spPr bwMode="gray">
                <a:xfrm>
                  <a:off x="5021263" y="2922588"/>
                  <a:ext cx="655637" cy="468313"/>
                </a:xfrm>
                <a:custGeom>
                  <a:avLst/>
                  <a:gdLst>
                    <a:gd name="T0" fmla="*/ 2 w 175"/>
                    <a:gd name="T1" fmla="*/ 87 h 125"/>
                    <a:gd name="T2" fmla="*/ 10 w 175"/>
                    <a:gd name="T3" fmla="*/ 117 h 125"/>
                    <a:gd name="T4" fmla="*/ 20 w 175"/>
                    <a:gd name="T5" fmla="*/ 125 h 125"/>
                    <a:gd name="T6" fmla="*/ 165 w 175"/>
                    <a:gd name="T7" fmla="*/ 125 h 125"/>
                    <a:gd name="T8" fmla="*/ 173 w 175"/>
                    <a:gd name="T9" fmla="*/ 122 h 125"/>
                    <a:gd name="T10" fmla="*/ 175 w 175"/>
                    <a:gd name="T11" fmla="*/ 115 h 125"/>
                    <a:gd name="T12" fmla="*/ 146 w 175"/>
                    <a:gd name="T13" fmla="*/ 6 h 125"/>
                    <a:gd name="T14" fmla="*/ 140 w 175"/>
                    <a:gd name="T15" fmla="*/ 1 h 125"/>
                    <a:gd name="T16" fmla="*/ 132 w 175"/>
                    <a:gd name="T17" fmla="*/ 1 h 125"/>
                    <a:gd name="T18" fmla="*/ 6 w 175"/>
                    <a:gd name="T19" fmla="*/ 74 h 125"/>
                    <a:gd name="T20" fmla="*/ 2 w 175"/>
                    <a:gd name="T21" fmla="*/ 8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25">
                      <a:moveTo>
                        <a:pt x="2" y="87"/>
                      </a:moveTo>
                      <a:cubicBezTo>
                        <a:pt x="6" y="96"/>
                        <a:pt x="8" y="106"/>
                        <a:pt x="10" y="117"/>
                      </a:cubicBezTo>
                      <a:cubicBezTo>
                        <a:pt x="11" y="122"/>
                        <a:pt x="15" y="125"/>
                        <a:pt x="20" y="125"/>
                      </a:cubicBezTo>
                      <a:cubicBezTo>
                        <a:pt x="165" y="125"/>
                        <a:pt x="165" y="125"/>
                        <a:pt x="165" y="125"/>
                      </a:cubicBezTo>
                      <a:cubicBezTo>
                        <a:pt x="168" y="125"/>
                        <a:pt x="171" y="124"/>
                        <a:pt x="173" y="122"/>
                      </a:cubicBezTo>
                      <a:cubicBezTo>
                        <a:pt x="174" y="120"/>
                        <a:pt x="175" y="117"/>
                        <a:pt x="175" y="115"/>
                      </a:cubicBezTo>
                      <a:cubicBezTo>
                        <a:pt x="173" y="76"/>
                        <a:pt x="163" y="40"/>
                        <a:pt x="146" y="6"/>
                      </a:cubicBezTo>
                      <a:cubicBezTo>
                        <a:pt x="145" y="3"/>
                        <a:pt x="143" y="1"/>
                        <a:pt x="140" y="1"/>
                      </a:cubicBezTo>
                      <a:cubicBezTo>
                        <a:pt x="137" y="0"/>
                        <a:pt x="134" y="0"/>
                        <a:pt x="132" y="1"/>
                      </a:cubicBezTo>
                      <a:cubicBezTo>
                        <a:pt x="6" y="74"/>
                        <a:pt x="6" y="74"/>
                        <a:pt x="6" y="74"/>
                      </a:cubicBezTo>
                      <a:cubicBezTo>
                        <a:pt x="2" y="77"/>
                        <a:pt x="0" y="82"/>
                        <a:pt x="2" y="87"/>
                      </a:cubicBezTo>
                      <a:close/>
                    </a:path>
                  </a:pathLst>
                </a:custGeom>
                <a:solidFill>
                  <a:srgbClr val="E6E6E6"/>
                </a:solidFill>
                <a:ln w="14288" cap="flat">
                  <a:noFill/>
                  <a:prstDash val="solid"/>
                  <a:miter lim="800000"/>
                  <a:headEnd/>
                  <a:tailEnd/>
                </a:ln>
                <a:effectLst>
                  <a:glow rad="76200">
                    <a:srgbClr val="FFFFFF">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20" name="Freeform 12"/>
                <p:cNvSpPr>
                  <a:spLocks/>
                </p:cNvSpPr>
                <p:nvPr/>
              </p:nvSpPr>
              <p:spPr bwMode="gray">
                <a:xfrm>
                  <a:off x="4856163" y="3713163"/>
                  <a:ext cx="641350" cy="641350"/>
                </a:xfrm>
                <a:custGeom>
                  <a:avLst/>
                  <a:gdLst>
                    <a:gd name="T0" fmla="*/ 166 w 171"/>
                    <a:gd name="T1" fmla="*/ 75 h 171"/>
                    <a:gd name="T2" fmla="*/ 40 w 171"/>
                    <a:gd name="T3" fmla="*/ 3 h 171"/>
                    <a:gd name="T4" fmla="*/ 27 w 171"/>
                    <a:gd name="T5" fmla="*/ 5 h 171"/>
                    <a:gd name="T6" fmla="*/ 5 w 171"/>
                    <a:gd name="T7" fmla="*/ 27 h 171"/>
                    <a:gd name="T8" fmla="*/ 3 w 171"/>
                    <a:gd name="T9" fmla="*/ 40 h 171"/>
                    <a:gd name="T10" fmla="*/ 75 w 171"/>
                    <a:gd name="T11" fmla="*/ 166 h 171"/>
                    <a:gd name="T12" fmla="*/ 82 w 171"/>
                    <a:gd name="T13" fmla="*/ 171 h 171"/>
                    <a:gd name="T14" fmla="*/ 84 w 171"/>
                    <a:gd name="T15" fmla="*/ 171 h 171"/>
                    <a:gd name="T16" fmla="*/ 90 w 171"/>
                    <a:gd name="T17" fmla="*/ 169 h 171"/>
                    <a:gd name="T18" fmla="*/ 169 w 171"/>
                    <a:gd name="T19" fmla="*/ 90 h 171"/>
                    <a:gd name="T20" fmla="*/ 171 w 171"/>
                    <a:gd name="T21" fmla="*/ 82 h 171"/>
                    <a:gd name="T22" fmla="*/ 166 w 171"/>
                    <a:gd name="T23" fmla="*/ 7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171">
                      <a:moveTo>
                        <a:pt x="166" y="75"/>
                      </a:moveTo>
                      <a:cubicBezTo>
                        <a:pt x="40" y="3"/>
                        <a:pt x="40" y="3"/>
                        <a:pt x="40" y="3"/>
                      </a:cubicBezTo>
                      <a:cubicBezTo>
                        <a:pt x="36" y="0"/>
                        <a:pt x="30" y="1"/>
                        <a:pt x="27" y="5"/>
                      </a:cubicBezTo>
                      <a:cubicBezTo>
                        <a:pt x="21" y="13"/>
                        <a:pt x="13" y="21"/>
                        <a:pt x="5" y="27"/>
                      </a:cubicBezTo>
                      <a:cubicBezTo>
                        <a:pt x="1" y="30"/>
                        <a:pt x="0" y="36"/>
                        <a:pt x="3" y="40"/>
                      </a:cubicBezTo>
                      <a:cubicBezTo>
                        <a:pt x="75" y="166"/>
                        <a:pt x="75" y="166"/>
                        <a:pt x="75" y="166"/>
                      </a:cubicBezTo>
                      <a:cubicBezTo>
                        <a:pt x="77" y="169"/>
                        <a:pt x="79" y="170"/>
                        <a:pt x="82" y="171"/>
                      </a:cubicBezTo>
                      <a:cubicBezTo>
                        <a:pt x="83" y="171"/>
                        <a:pt x="83" y="171"/>
                        <a:pt x="84" y="171"/>
                      </a:cubicBezTo>
                      <a:cubicBezTo>
                        <a:pt x="86" y="171"/>
                        <a:pt x="88" y="171"/>
                        <a:pt x="90" y="169"/>
                      </a:cubicBezTo>
                      <a:cubicBezTo>
                        <a:pt x="121" y="148"/>
                        <a:pt x="148" y="121"/>
                        <a:pt x="169" y="90"/>
                      </a:cubicBezTo>
                      <a:cubicBezTo>
                        <a:pt x="171" y="87"/>
                        <a:pt x="171" y="85"/>
                        <a:pt x="171" y="82"/>
                      </a:cubicBezTo>
                      <a:cubicBezTo>
                        <a:pt x="170" y="79"/>
                        <a:pt x="168" y="77"/>
                        <a:pt x="166" y="75"/>
                      </a:cubicBezTo>
                      <a:close/>
                    </a:path>
                  </a:pathLst>
                </a:custGeom>
                <a:solidFill>
                  <a:srgbClr val="00B050"/>
                </a:solidFill>
                <a:ln w="14288" cap="flat">
                  <a:noFill/>
                  <a:prstDash val="solid"/>
                  <a:miter lim="800000"/>
                  <a:headEnd/>
                  <a:tailEnd/>
                </a:ln>
                <a:effectLst>
                  <a:glow rad="76200">
                    <a:srgbClr val="00B05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21" name="Freeform 13"/>
                <p:cNvSpPr>
                  <a:spLocks/>
                </p:cNvSpPr>
                <p:nvPr/>
              </p:nvSpPr>
              <p:spPr bwMode="gray">
                <a:xfrm>
                  <a:off x="3465513" y="3465513"/>
                  <a:ext cx="658812" cy="473075"/>
                </a:xfrm>
                <a:custGeom>
                  <a:avLst/>
                  <a:gdLst>
                    <a:gd name="T0" fmla="*/ 174 w 176"/>
                    <a:gd name="T1" fmla="*/ 39 h 126"/>
                    <a:gd name="T2" fmla="*/ 166 w 176"/>
                    <a:gd name="T3" fmla="*/ 9 h 126"/>
                    <a:gd name="T4" fmla="*/ 156 w 176"/>
                    <a:gd name="T5" fmla="*/ 0 h 126"/>
                    <a:gd name="T6" fmla="*/ 10 w 176"/>
                    <a:gd name="T7" fmla="*/ 0 h 126"/>
                    <a:gd name="T8" fmla="*/ 3 w 176"/>
                    <a:gd name="T9" fmla="*/ 4 h 126"/>
                    <a:gd name="T10" fmla="*/ 0 w 176"/>
                    <a:gd name="T11" fmla="*/ 11 h 126"/>
                    <a:gd name="T12" fmla="*/ 29 w 176"/>
                    <a:gd name="T13" fmla="*/ 120 h 126"/>
                    <a:gd name="T14" fmla="*/ 36 w 176"/>
                    <a:gd name="T15" fmla="*/ 125 h 126"/>
                    <a:gd name="T16" fmla="*/ 38 w 176"/>
                    <a:gd name="T17" fmla="*/ 126 h 126"/>
                    <a:gd name="T18" fmla="*/ 43 w 176"/>
                    <a:gd name="T19" fmla="*/ 124 h 126"/>
                    <a:gd name="T20" fmla="*/ 170 w 176"/>
                    <a:gd name="T21" fmla="*/ 51 h 126"/>
                    <a:gd name="T22" fmla="*/ 174 w 176"/>
                    <a:gd name="T23" fmla="*/ 3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26">
                      <a:moveTo>
                        <a:pt x="174" y="39"/>
                      </a:moveTo>
                      <a:cubicBezTo>
                        <a:pt x="170" y="29"/>
                        <a:pt x="167" y="19"/>
                        <a:pt x="166" y="9"/>
                      </a:cubicBezTo>
                      <a:cubicBezTo>
                        <a:pt x="165" y="4"/>
                        <a:pt x="161" y="0"/>
                        <a:pt x="156" y="0"/>
                      </a:cubicBezTo>
                      <a:cubicBezTo>
                        <a:pt x="10" y="0"/>
                        <a:pt x="10" y="0"/>
                        <a:pt x="10" y="0"/>
                      </a:cubicBezTo>
                      <a:cubicBezTo>
                        <a:pt x="8" y="0"/>
                        <a:pt x="5" y="1"/>
                        <a:pt x="3" y="4"/>
                      </a:cubicBezTo>
                      <a:cubicBezTo>
                        <a:pt x="1" y="6"/>
                        <a:pt x="0" y="8"/>
                        <a:pt x="0" y="11"/>
                      </a:cubicBezTo>
                      <a:cubicBezTo>
                        <a:pt x="3" y="49"/>
                        <a:pt x="13" y="86"/>
                        <a:pt x="29" y="120"/>
                      </a:cubicBezTo>
                      <a:cubicBezTo>
                        <a:pt x="31" y="122"/>
                        <a:pt x="33" y="124"/>
                        <a:pt x="36" y="125"/>
                      </a:cubicBezTo>
                      <a:cubicBezTo>
                        <a:pt x="36" y="125"/>
                        <a:pt x="37" y="126"/>
                        <a:pt x="38" y="126"/>
                      </a:cubicBezTo>
                      <a:cubicBezTo>
                        <a:pt x="40" y="126"/>
                        <a:pt x="42" y="125"/>
                        <a:pt x="43" y="124"/>
                      </a:cubicBezTo>
                      <a:cubicBezTo>
                        <a:pt x="170" y="51"/>
                        <a:pt x="170" y="51"/>
                        <a:pt x="170" y="51"/>
                      </a:cubicBezTo>
                      <a:cubicBezTo>
                        <a:pt x="174" y="49"/>
                        <a:pt x="176" y="44"/>
                        <a:pt x="174" y="39"/>
                      </a:cubicBezTo>
                      <a:close/>
                    </a:path>
                  </a:pathLst>
                </a:custGeom>
                <a:solidFill>
                  <a:srgbClr val="FF6600"/>
                </a:solidFill>
                <a:ln w="14288" cap="flat">
                  <a:noFill/>
                  <a:prstDash val="solid"/>
                  <a:miter lim="800000"/>
                  <a:headEnd/>
                  <a:tailEnd/>
                </a:ln>
                <a:effectLst>
                  <a:glow rad="76200">
                    <a:srgbClr val="FF660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22" name="Freeform 14"/>
                <p:cNvSpPr>
                  <a:spLocks/>
                </p:cNvSpPr>
                <p:nvPr/>
              </p:nvSpPr>
              <p:spPr bwMode="gray">
                <a:xfrm>
                  <a:off x="3644900" y="2501901"/>
                  <a:ext cx="641350" cy="638175"/>
                </a:xfrm>
                <a:custGeom>
                  <a:avLst/>
                  <a:gdLst>
                    <a:gd name="T0" fmla="*/ 5 w 171"/>
                    <a:gd name="T1" fmla="*/ 96 h 170"/>
                    <a:gd name="T2" fmla="*/ 132 w 171"/>
                    <a:gd name="T3" fmla="*/ 169 h 170"/>
                    <a:gd name="T4" fmla="*/ 137 w 171"/>
                    <a:gd name="T5" fmla="*/ 170 h 170"/>
                    <a:gd name="T6" fmla="*/ 144 w 171"/>
                    <a:gd name="T7" fmla="*/ 167 h 170"/>
                    <a:gd name="T8" fmla="*/ 166 w 171"/>
                    <a:gd name="T9" fmla="*/ 144 h 170"/>
                    <a:gd name="T10" fmla="*/ 169 w 171"/>
                    <a:gd name="T11" fmla="*/ 132 h 170"/>
                    <a:gd name="T12" fmla="*/ 96 w 171"/>
                    <a:gd name="T13" fmla="*/ 6 h 170"/>
                    <a:gd name="T14" fmla="*/ 90 w 171"/>
                    <a:gd name="T15" fmla="*/ 1 h 170"/>
                    <a:gd name="T16" fmla="*/ 82 w 171"/>
                    <a:gd name="T17" fmla="*/ 2 h 170"/>
                    <a:gd name="T18" fmla="*/ 2 w 171"/>
                    <a:gd name="T19" fmla="*/ 82 h 170"/>
                    <a:gd name="T20" fmla="*/ 1 w 171"/>
                    <a:gd name="T21" fmla="*/ 90 h 170"/>
                    <a:gd name="T22" fmla="*/ 5 w 171"/>
                    <a:gd name="T23" fmla="*/ 9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170">
                      <a:moveTo>
                        <a:pt x="5" y="96"/>
                      </a:moveTo>
                      <a:cubicBezTo>
                        <a:pt x="132" y="169"/>
                        <a:pt x="132" y="169"/>
                        <a:pt x="132" y="169"/>
                      </a:cubicBezTo>
                      <a:cubicBezTo>
                        <a:pt x="133" y="170"/>
                        <a:pt x="135" y="170"/>
                        <a:pt x="137" y="170"/>
                      </a:cubicBezTo>
                      <a:cubicBezTo>
                        <a:pt x="140" y="170"/>
                        <a:pt x="142" y="169"/>
                        <a:pt x="144" y="167"/>
                      </a:cubicBezTo>
                      <a:cubicBezTo>
                        <a:pt x="151" y="158"/>
                        <a:pt x="158" y="151"/>
                        <a:pt x="166" y="144"/>
                      </a:cubicBezTo>
                      <a:cubicBezTo>
                        <a:pt x="170" y="141"/>
                        <a:pt x="171" y="136"/>
                        <a:pt x="169" y="132"/>
                      </a:cubicBezTo>
                      <a:cubicBezTo>
                        <a:pt x="96" y="6"/>
                        <a:pt x="96" y="6"/>
                        <a:pt x="96" y="6"/>
                      </a:cubicBezTo>
                      <a:cubicBezTo>
                        <a:pt x="95" y="3"/>
                        <a:pt x="92" y="1"/>
                        <a:pt x="90" y="1"/>
                      </a:cubicBezTo>
                      <a:cubicBezTo>
                        <a:pt x="87" y="0"/>
                        <a:pt x="84" y="1"/>
                        <a:pt x="82" y="2"/>
                      </a:cubicBezTo>
                      <a:cubicBezTo>
                        <a:pt x="50" y="24"/>
                        <a:pt x="24" y="50"/>
                        <a:pt x="2" y="82"/>
                      </a:cubicBezTo>
                      <a:cubicBezTo>
                        <a:pt x="1" y="84"/>
                        <a:pt x="0" y="87"/>
                        <a:pt x="1" y="90"/>
                      </a:cubicBezTo>
                      <a:cubicBezTo>
                        <a:pt x="1" y="92"/>
                        <a:pt x="3" y="95"/>
                        <a:pt x="5" y="96"/>
                      </a:cubicBezTo>
                      <a:close/>
                    </a:path>
                  </a:pathLst>
                </a:custGeom>
                <a:solidFill>
                  <a:srgbClr val="FF0000"/>
                </a:solidFill>
                <a:ln w="14288" cap="flat">
                  <a:noFill/>
                  <a:prstDash val="solid"/>
                  <a:miter lim="800000"/>
                  <a:headEnd/>
                  <a:tailEnd/>
                </a:ln>
                <a:effectLst>
                  <a:glow rad="76200">
                    <a:srgbClr val="FF000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23" name="Freeform 15"/>
                <p:cNvSpPr>
                  <a:spLocks/>
                </p:cNvSpPr>
                <p:nvPr/>
              </p:nvSpPr>
              <p:spPr bwMode="gray">
                <a:xfrm>
                  <a:off x="5021263" y="3465513"/>
                  <a:ext cx="655637" cy="473075"/>
                </a:xfrm>
                <a:custGeom>
                  <a:avLst/>
                  <a:gdLst>
                    <a:gd name="T0" fmla="*/ 165 w 175"/>
                    <a:gd name="T1" fmla="*/ 0 h 126"/>
                    <a:gd name="T2" fmla="*/ 20 w 175"/>
                    <a:gd name="T3" fmla="*/ 0 h 126"/>
                    <a:gd name="T4" fmla="*/ 10 w 175"/>
                    <a:gd name="T5" fmla="*/ 9 h 126"/>
                    <a:gd name="T6" fmla="*/ 2 w 175"/>
                    <a:gd name="T7" fmla="*/ 39 h 126"/>
                    <a:gd name="T8" fmla="*/ 6 w 175"/>
                    <a:gd name="T9" fmla="*/ 51 h 126"/>
                    <a:gd name="T10" fmla="*/ 132 w 175"/>
                    <a:gd name="T11" fmla="*/ 124 h 126"/>
                    <a:gd name="T12" fmla="*/ 137 w 175"/>
                    <a:gd name="T13" fmla="*/ 126 h 126"/>
                    <a:gd name="T14" fmla="*/ 140 w 175"/>
                    <a:gd name="T15" fmla="*/ 125 h 126"/>
                    <a:gd name="T16" fmla="*/ 146 w 175"/>
                    <a:gd name="T17" fmla="*/ 120 h 126"/>
                    <a:gd name="T18" fmla="*/ 175 w 175"/>
                    <a:gd name="T19" fmla="*/ 11 h 126"/>
                    <a:gd name="T20" fmla="*/ 173 w 175"/>
                    <a:gd name="T21" fmla="*/ 4 h 126"/>
                    <a:gd name="T22" fmla="*/ 165 w 175"/>
                    <a:gd name="T2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26">
                      <a:moveTo>
                        <a:pt x="165" y="0"/>
                      </a:moveTo>
                      <a:cubicBezTo>
                        <a:pt x="20" y="0"/>
                        <a:pt x="20" y="0"/>
                        <a:pt x="20" y="0"/>
                      </a:cubicBezTo>
                      <a:cubicBezTo>
                        <a:pt x="15" y="0"/>
                        <a:pt x="11" y="4"/>
                        <a:pt x="10" y="9"/>
                      </a:cubicBezTo>
                      <a:cubicBezTo>
                        <a:pt x="8" y="19"/>
                        <a:pt x="6" y="29"/>
                        <a:pt x="2" y="39"/>
                      </a:cubicBezTo>
                      <a:cubicBezTo>
                        <a:pt x="0" y="44"/>
                        <a:pt x="2" y="49"/>
                        <a:pt x="6" y="51"/>
                      </a:cubicBezTo>
                      <a:cubicBezTo>
                        <a:pt x="132" y="124"/>
                        <a:pt x="132" y="124"/>
                        <a:pt x="132" y="124"/>
                      </a:cubicBezTo>
                      <a:cubicBezTo>
                        <a:pt x="134" y="125"/>
                        <a:pt x="135" y="126"/>
                        <a:pt x="137" y="126"/>
                      </a:cubicBezTo>
                      <a:cubicBezTo>
                        <a:pt x="138" y="126"/>
                        <a:pt x="139" y="125"/>
                        <a:pt x="140" y="125"/>
                      </a:cubicBezTo>
                      <a:cubicBezTo>
                        <a:pt x="143" y="124"/>
                        <a:pt x="145" y="122"/>
                        <a:pt x="146" y="120"/>
                      </a:cubicBezTo>
                      <a:cubicBezTo>
                        <a:pt x="163" y="86"/>
                        <a:pt x="173" y="49"/>
                        <a:pt x="175" y="11"/>
                      </a:cubicBezTo>
                      <a:cubicBezTo>
                        <a:pt x="175" y="8"/>
                        <a:pt x="174" y="6"/>
                        <a:pt x="173" y="4"/>
                      </a:cubicBezTo>
                      <a:cubicBezTo>
                        <a:pt x="171" y="1"/>
                        <a:pt x="168" y="0"/>
                        <a:pt x="165" y="0"/>
                      </a:cubicBezTo>
                      <a:close/>
                    </a:path>
                  </a:pathLst>
                </a:custGeom>
                <a:solidFill>
                  <a:srgbClr val="00B050"/>
                </a:solidFill>
                <a:ln w="14288" cap="flat">
                  <a:noFill/>
                  <a:prstDash val="solid"/>
                  <a:miter lim="800000"/>
                  <a:headEnd/>
                  <a:tailEnd/>
                </a:ln>
                <a:effectLst>
                  <a:glow rad="76200">
                    <a:srgbClr val="00B05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24" name="Freeform 16"/>
                <p:cNvSpPr>
                  <a:spLocks/>
                </p:cNvSpPr>
                <p:nvPr/>
              </p:nvSpPr>
              <p:spPr bwMode="gray">
                <a:xfrm>
                  <a:off x="3465513" y="2922588"/>
                  <a:ext cx="658812" cy="468313"/>
                </a:xfrm>
                <a:custGeom>
                  <a:avLst/>
                  <a:gdLst>
                    <a:gd name="T0" fmla="*/ 10 w 176"/>
                    <a:gd name="T1" fmla="*/ 125 h 125"/>
                    <a:gd name="T2" fmla="*/ 156 w 176"/>
                    <a:gd name="T3" fmla="*/ 125 h 125"/>
                    <a:gd name="T4" fmla="*/ 166 w 176"/>
                    <a:gd name="T5" fmla="*/ 117 h 125"/>
                    <a:gd name="T6" fmla="*/ 174 w 176"/>
                    <a:gd name="T7" fmla="*/ 87 h 125"/>
                    <a:gd name="T8" fmla="*/ 170 w 176"/>
                    <a:gd name="T9" fmla="*/ 74 h 125"/>
                    <a:gd name="T10" fmla="*/ 43 w 176"/>
                    <a:gd name="T11" fmla="*/ 1 h 125"/>
                    <a:gd name="T12" fmla="*/ 36 w 176"/>
                    <a:gd name="T13" fmla="*/ 1 h 125"/>
                    <a:gd name="T14" fmla="*/ 29 w 176"/>
                    <a:gd name="T15" fmla="*/ 6 h 125"/>
                    <a:gd name="T16" fmla="*/ 0 w 176"/>
                    <a:gd name="T17" fmla="*/ 115 h 125"/>
                    <a:gd name="T18" fmla="*/ 3 w 176"/>
                    <a:gd name="T19" fmla="*/ 122 h 125"/>
                    <a:gd name="T20" fmla="*/ 10 w 176"/>
                    <a:gd name="T2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125">
                      <a:moveTo>
                        <a:pt x="10" y="125"/>
                      </a:moveTo>
                      <a:cubicBezTo>
                        <a:pt x="156" y="125"/>
                        <a:pt x="156" y="125"/>
                        <a:pt x="156" y="125"/>
                      </a:cubicBezTo>
                      <a:cubicBezTo>
                        <a:pt x="161" y="125"/>
                        <a:pt x="165" y="122"/>
                        <a:pt x="166" y="117"/>
                      </a:cubicBezTo>
                      <a:cubicBezTo>
                        <a:pt x="167" y="106"/>
                        <a:pt x="170" y="96"/>
                        <a:pt x="174" y="87"/>
                      </a:cubicBezTo>
                      <a:cubicBezTo>
                        <a:pt x="176" y="82"/>
                        <a:pt x="174" y="77"/>
                        <a:pt x="170" y="74"/>
                      </a:cubicBezTo>
                      <a:cubicBezTo>
                        <a:pt x="43" y="1"/>
                        <a:pt x="43" y="1"/>
                        <a:pt x="43" y="1"/>
                      </a:cubicBezTo>
                      <a:cubicBezTo>
                        <a:pt x="41" y="0"/>
                        <a:pt x="38" y="0"/>
                        <a:pt x="36" y="1"/>
                      </a:cubicBezTo>
                      <a:cubicBezTo>
                        <a:pt x="33" y="1"/>
                        <a:pt x="31" y="3"/>
                        <a:pt x="29" y="6"/>
                      </a:cubicBezTo>
                      <a:cubicBezTo>
                        <a:pt x="13" y="40"/>
                        <a:pt x="3" y="77"/>
                        <a:pt x="0" y="115"/>
                      </a:cubicBezTo>
                      <a:cubicBezTo>
                        <a:pt x="0" y="117"/>
                        <a:pt x="1" y="120"/>
                        <a:pt x="3" y="122"/>
                      </a:cubicBezTo>
                      <a:cubicBezTo>
                        <a:pt x="5" y="124"/>
                        <a:pt x="8" y="125"/>
                        <a:pt x="10" y="125"/>
                      </a:cubicBezTo>
                      <a:close/>
                    </a:path>
                  </a:pathLst>
                </a:custGeom>
                <a:solidFill>
                  <a:srgbClr val="FF0000"/>
                </a:solidFill>
                <a:ln w="14288" cap="flat">
                  <a:noFill/>
                  <a:prstDash val="solid"/>
                  <a:miter lim="800000"/>
                  <a:headEnd/>
                  <a:tailEnd/>
                </a:ln>
                <a:effectLst>
                  <a:glow rad="76200">
                    <a:srgbClr val="FF000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25" name="Freeform 17"/>
                <p:cNvSpPr>
                  <a:spLocks/>
                </p:cNvSpPr>
                <p:nvPr/>
              </p:nvSpPr>
              <p:spPr bwMode="gray">
                <a:xfrm>
                  <a:off x="4856163" y="2501901"/>
                  <a:ext cx="641350" cy="638175"/>
                </a:xfrm>
                <a:custGeom>
                  <a:avLst/>
                  <a:gdLst>
                    <a:gd name="T0" fmla="*/ 5 w 171"/>
                    <a:gd name="T1" fmla="*/ 144 h 170"/>
                    <a:gd name="T2" fmla="*/ 27 w 171"/>
                    <a:gd name="T3" fmla="*/ 167 h 170"/>
                    <a:gd name="T4" fmla="*/ 35 w 171"/>
                    <a:gd name="T5" fmla="*/ 170 h 170"/>
                    <a:gd name="T6" fmla="*/ 40 w 171"/>
                    <a:gd name="T7" fmla="*/ 169 h 170"/>
                    <a:gd name="T8" fmla="*/ 166 w 171"/>
                    <a:gd name="T9" fmla="*/ 96 h 170"/>
                    <a:gd name="T10" fmla="*/ 171 w 171"/>
                    <a:gd name="T11" fmla="*/ 90 h 170"/>
                    <a:gd name="T12" fmla="*/ 169 w 171"/>
                    <a:gd name="T13" fmla="*/ 82 h 170"/>
                    <a:gd name="T14" fmla="*/ 90 w 171"/>
                    <a:gd name="T15" fmla="*/ 2 h 170"/>
                    <a:gd name="T16" fmla="*/ 82 w 171"/>
                    <a:gd name="T17" fmla="*/ 1 h 170"/>
                    <a:gd name="T18" fmla="*/ 75 w 171"/>
                    <a:gd name="T19" fmla="*/ 6 h 170"/>
                    <a:gd name="T20" fmla="*/ 3 w 171"/>
                    <a:gd name="T21" fmla="*/ 132 h 170"/>
                    <a:gd name="T22" fmla="*/ 5 w 171"/>
                    <a:gd name="T23" fmla="*/ 14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170">
                      <a:moveTo>
                        <a:pt x="5" y="144"/>
                      </a:moveTo>
                      <a:cubicBezTo>
                        <a:pt x="13" y="151"/>
                        <a:pt x="21" y="158"/>
                        <a:pt x="27" y="167"/>
                      </a:cubicBezTo>
                      <a:cubicBezTo>
                        <a:pt x="29" y="169"/>
                        <a:pt x="32" y="170"/>
                        <a:pt x="35" y="170"/>
                      </a:cubicBezTo>
                      <a:cubicBezTo>
                        <a:pt x="37" y="170"/>
                        <a:pt x="38" y="170"/>
                        <a:pt x="40" y="169"/>
                      </a:cubicBezTo>
                      <a:cubicBezTo>
                        <a:pt x="166" y="96"/>
                        <a:pt x="166" y="96"/>
                        <a:pt x="166" y="96"/>
                      </a:cubicBezTo>
                      <a:cubicBezTo>
                        <a:pt x="168" y="95"/>
                        <a:pt x="170" y="92"/>
                        <a:pt x="171" y="90"/>
                      </a:cubicBezTo>
                      <a:cubicBezTo>
                        <a:pt x="171" y="87"/>
                        <a:pt x="171" y="84"/>
                        <a:pt x="169" y="82"/>
                      </a:cubicBezTo>
                      <a:cubicBezTo>
                        <a:pt x="148" y="50"/>
                        <a:pt x="121" y="24"/>
                        <a:pt x="90" y="2"/>
                      </a:cubicBezTo>
                      <a:cubicBezTo>
                        <a:pt x="87" y="1"/>
                        <a:pt x="85" y="0"/>
                        <a:pt x="82" y="1"/>
                      </a:cubicBezTo>
                      <a:cubicBezTo>
                        <a:pt x="79" y="1"/>
                        <a:pt x="77" y="3"/>
                        <a:pt x="75" y="6"/>
                      </a:cubicBezTo>
                      <a:cubicBezTo>
                        <a:pt x="3" y="132"/>
                        <a:pt x="3" y="132"/>
                        <a:pt x="3" y="132"/>
                      </a:cubicBezTo>
                      <a:cubicBezTo>
                        <a:pt x="0" y="136"/>
                        <a:pt x="1" y="141"/>
                        <a:pt x="5" y="144"/>
                      </a:cubicBezTo>
                      <a:close/>
                    </a:path>
                  </a:pathLst>
                </a:custGeom>
                <a:solidFill>
                  <a:srgbClr val="E6E6E6"/>
                </a:solidFill>
                <a:ln w="14288" cap="flat">
                  <a:noFill/>
                  <a:prstDash val="solid"/>
                  <a:miter lim="800000"/>
                  <a:headEnd/>
                  <a:tailEnd/>
                </a:ln>
                <a:effectLst>
                  <a:glow rad="76200">
                    <a:srgbClr val="FFFFFF">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grpSp>
          <p:sp>
            <p:nvSpPr>
              <p:cNvPr id="9" name="Rad 8"/>
              <p:cNvSpPr/>
              <p:nvPr/>
            </p:nvSpPr>
            <p:spPr bwMode="gray">
              <a:xfrm>
                <a:off x="4906847" y="1937438"/>
                <a:ext cx="3593252" cy="3593250"/>
              </a:xfrm>
              <a:prstGeom prst="donut">
                <a:avLst>
                  <a:gd name="adj" fmla="val 1226"/>
                </a:avLst>
              </a:prstGeom>
              <a:solidFill>
                <a:srgbClr val="EAEAEA"/>
              </a:solidFill>
              <a:ln>
                <a:noFill/>
              </a:ln>
              <a:effectLst>
                <a:glow rad="203200">
                  <a:srgbClr val="FFFFFF">
                    <a:alpha val="40000"/>
                  </a:srgbClr>
                </a:glow>
              </a:effectLst>
            </p:spPr>
            <p:txBody>
              <a:bodyPr vert="horz" wrap="square" lIns="91440" tIns="45720" rIns="91440" bIns="45720" numCol="1" anchor="t" anchorCtr="0" compatLnSpc="1">
                <a:prstTxWarp prst="textNoShape">
                  <a:avLst/>
                </a:prstTxWarp>
              </a:bodyPr>
              <a:lstStyle/>
              <a:p>
                <a:endParaRPr lang="de-DE" sz="1400" dirty="0"/>
              </a:p>
            </p:txBody>
          </p:sp>
          <p:sp>
            <p:nvSpPr>
              <p:cNvPr id="10" name="Freeform 6"/>
              <p:cNvSpPr>
                <a:spLocks noEditPoints="1"/>
              </p:cNvSpPr>
              <p:nvPr/>
            </p:nvSpPr>
            <p:spPr bwMode="gray">
              <a:xfrm>
                <a:off x="4752702" y="1784604"/>
                <a:ext cx="3888432" cy="3888432"/>
              </a:xfrm>
              <a:custGeom>
                <a:avLst/>
                <a:gdLst>
                  <a:gd name="T0" fmla="*/ 348 w 697"/>
                  <a:gd name="T1" fmla="*/ 0 h 697"/>
                  <a:gd name="T2" fmla="*/ 0 w 697"/>
                  <a:gd name="T3" fmla="*/ 348 h 697"/>
                  <a:gd name="T4" fmla="*/ 348 w 697"/>
                  <a:gd name="T5" fmla="*/ 697 h 697"/>
                  <a:gd name="T6" fmla="*/ 697 w 697"/>
                  <a:gd name="T7" fmla="*/ 348 h 697"/>
                  <a:gd name="T8" fmla="*/ 348 w 697"/>
                  <a:gd name="T9" fmla="*/ 0 h 697"/>
                  <a:gd name="T10" fmla="*/ 348 w 697"/>
                  <a:gd name="T11" fmla="*/ 672 h 697"/>
                  <a:gd name="T12" fmla="*/ 25 w 697"/>
                  <a:gd name="T13" fmla="*/ 348 h 697"/>
                  <a:gd name="T14" fmla="*/ 348 w 697"/>
                  <a:gd name="T15" fmla="*/ 25 h 697"/>
                  <a:gd name="T16" fmla="*/ 672 w 697"/>
                  <a:gd name="T17" fmla="*/ 348 h 697"/>
                  <a:gd name="T18" fmla="*/ 348 w 697"/>
                  <a:gd name="T19" fmla="*/ 672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697">
                    <a:moveTo>
                      <a:pt x="348" y="0"/>
                    </a:moveTo>
                    <a:cubicBezTo>
                      <a:pt x="156" y="0"/>
                      <a:pt x="0" y="156"/>
                      <a:pt x="0" y="348"/>
                    </a:cubicBezTo>
                    <a:cubicBezTo>
                      <a:pt x="0" y="541"/>
                      <a:pt x="156" y="697"/>
                      <a:pt x="348" y="697"/>
                    </a:cubicBezTo>
                    <a:cubicBezTo>
                      <a:pt x="541" y="697"/>
                      <a:pt x="697" y="541"/>
                      <a:pt x="697" y="348"/>
                    </a:cubicBezTo>
                    <a:cubicBezTo>
                      <a:pt x="697" y="156"/>
                      <a:pt x="541" y="0"/>
                      <a:pt x="348" y="0"/>
                    </a:cubicBezTo>
                    <a:close/>
                    <a:moveTo>
                      <a:pt x="348" y="672"/>
                    </a:moveTo>
                    <a:cubicBezTo>
                      <a:pt x="170" y="672"/>
                      <a:pt x="25" y="527"/>
                      <a:pt x="25" y="348"/>
                    </a:cubicBezTo>
                    <a:cubicBezTo>
                      <a:pt x="25" y="170"/>
                      <a:pt x="170" y="25"/>
                      <a:pt x="348" y="25"/>
                    </a:cubicBezTo>
                    <a:cubicBezTo>
                      <a:pt x="527" y="25"/>
                      <a:pt x="672" y="170"/>
                      <a:pt x="672" y="348"/>
                    </a:cubicBezTo>
                    <a:cubicBezTo>
                      <a:pt x="672" y="527"/>
                      <a:pt x="527" y="672"/>
                      <a:pt x="348" y="672"/>
                    </a:cubicBezTo>
                    <a:close/>
                  </a:path>
                </a:pathLst>
              </a:custGeom>
              <a:solidFill>
                <a:srgbClr val="A6A6A6"/>
              </a:solidFill>
              <a:ln w="12700">
                <a:noFill/>
                <a:round/>
                <a:headEnd/>
                <a:tailEnd/>
              </a:ln>
              <a:effectLst>
                <a:outerShdw blurRad="165100" dist="38100" dir="2700000" algn="tl" rotWithShape="0">
                  <a:prstClr val="black">
                    <a:alpha val="40000"/>
                  </a:prstClr>
                </a:outerShdw>
              </a:effectLst>
              <a:scene3d>
                <a:camera prst="orthographicFront"/>
                <a:lightRig rig="flood" dir="t"/>
              </a:scene3d>
              <a:sp3d prstMaterial="metal">
                <a:bevelT w="63500" h="38100" prst="angle"/>
              </a:sp3d>
            </p:spPr>
            <p:txBody>
              <a:bodyPr rtlCol="0" anchor="ctr"/>
              <a:lstStyle/>
              <a:p>
                <a:pPr algn="ctr"/>
                <a:endParaRPr lang="de-DE" sz="1600"/>
              </a:p>
            </p:txBody>
          </p:sp>
          <p:grpSp>
            <p:nvGrpSpPr>
              <p:cNvPr id="11" name="Gruppieren 10"/>
              <p:cNvGrpSpPr/>
              <p:nvPr/>
            </p:nvGrpSpPr>
            <p:grpSpPr bwMode="gray">
              <a:xfrm>
                <a:off x="6351812" y="3382403"/>
                <a:ext cx="703322" cy="703322"/>
                <a:chOff x="4301955" y="3458677"/>
                <a:chExt cx="540092" cy="540092"/>
              </a:xfrm>
              <a:effectLst/>
            </p:grpSpPr>
            <p:sp>
              <p:nvSpPr>
                <p:cNvPr id="12" name="Rad 11"/>
                <p:cNvSpPr/>
                <p:nvPr/>
              </p:nvSpPr>
              <p:spPr bwMode="gray">
                <a:xfrm>
                  <a:off x="4301955" y="3458677"/>
                  <a:ext cx="540092" cy="540092"/>
                </a:xfrm>
                <a:prstGeom prst="donut">
                  <a:avLst>
                    <a:gd name="adj" fmla="val 13138"/>
                  </a:avLst>
                </a:prstGeom>
                <a:gradFill flip="none" rotWithShape="1">
                  <a:gsLst>
                    <a:gs pos="98000">
                      <a:srgbClr val="5F5F5F"/>
                    </a:gs>
                    <a:gs pos="85000">
                      <a:srgbClr val="FFFFFF"/>
                    </a:gs>
                    <a:gs pos="0">
                      <a:srgbClr val="B2B2B2"/>
                    </a:gs>
                  </a:gsLst>
                  <a:path path="shape">
                    <a:fillToRect l="50000" t="50000" r="50000" b="50000"/>
                  </a:path>
                  <a:tileRect/>
                </a:gradFill>
                <a:ln>
                  <a:noFill/>
                </a:ln>
                <a:effectLst>
                  <a:outerShdw blurRad="76200" dist="38100" dir="2700000" algn="tl" rotWithShape="0">
                    <a:prstClr val="black">
                      <a:alpha val="30000"/>
                    </a:prstClr>
                  </a:outerShdw>
                </a:effectLst>
                <a:scene3d>
                  <a:camera prst="orthographicFront"/>
                  <a:lightRig rig="threePt" dir="t"/>
                </a:scene3d>
                <a:sp3d>
                  <a:bevelT w="12700" h="50800" prst="angle"/>
                  <a:bevelB prst="angle"/>
                </a:sp3d>
              </p:spPr>
              <p:txBody>
                <a:bodyPr vert="horz" wrap="square" lIns="91440" tIns="45720" rIns="91440" bIns="45720" numCol="1" anchor="t" anchorCtr="0" compatLnSpc="1">
                  <a:prstTxWarp prst="textNoShape">
                    <a:avLst/>
                  </a:prstTxWarp>
                </a:bodyPr>
                <a:lstStyle/>
                <a:p>
                  <a:endParaRPr lang="de-DE" sz="1400" dirty="0"/>
                </a:p>
              </p:txBody>
            </p:sp>
            <p:sp>
              <p:nvSpPr>
                <p:cNvPr id="13" name="Oval 8"/>
                <p:cNvSpPr>
                  <a:spLocks noChangeArrowheads="1"/>
                </p:cNvSpPr>
                <p:nvPr/>
              </p:nvSpPr>
              <p:spPr bwMode="gray">
                <a:xfrm>
                  <a:off x="4371345" y="3526730"/>
                  <a:ext cx="401312" cy="404180"/>
                </a:xfrm>
                <a:prstGeom prst="ellipse">
                  <a:avLst/>
                </a:prstGeom>
                <a:gradFill flip="none" rotWithShape="1">
                  <a:gsLst>
                    <a:gs pos="0">
                      <a:srgbClr val="646464"/>
                    </a:gs>
                    <a:gs pos="79000">
                      <a:srgbClr val="646464"/>
                    </a:gs>
                    <a:gs pos="90000">
                      <a:srgbClr val="4D4D4D"/>
                    </a:gs>
                    <a:gs pos="68000">
                      <a:srgbClr val="AFAFAF"/>
                    </a:gs>
                    <a:gs pos="100000">
                      <a:srgbClr val="C0C0C0"/>
                    </a:gs>
                  </a:gsLst>
                  <a:path path="shape">
                    <a:fillToRect l="50000" t="50000" r="50000" b="50000"/>
                  </a:path>
                  <a:tileRect/>
                </a:gradFill>
                <a:ln w="14288" cap="flat">
                  <a:noFill/>
                  <a:prstDash val="solid"/>
                  <a:miter lim="800000"/>
                  <a:headEnd/>
                  <a:tailEnd/>
                </a:ln>
                <a:effectLst>
                  <a:outerShdw blurRad="127000" dist="76200" dir="2700000" algn="tl" rotWithShape="0">
                    <a:prstClr val="black">
                      <a:alpha val="50000"/>
                    </a:prstClr>
                  </a:outerShdw>
                </a:effectLst>
                <a:scene3d>
                  <a:camera prst="orthographicFront"/>
                  <a:lightRig rig="flat" dir="t">
                    <a:rot lat="0" lon="0" rev="9600000"/>
                  </a:lightRig>
                </a:scene3d>
                <a:sp3d prstMaterial="metal">
                  <a:bevelT w="190500" h="190500"/>
                </a:sp3d>
              </p:spPr>
              <p:txBody>
                <a:bodyPr vert="horz" wrap="square" lIns="91440" tIns="45720" rIns="91440" bIns="45720" numCol="1" anchor="t" anchorCtr="0" compatLnSpc="1">
                  <a:prstTxWarp prst="textNoShape">
                    <a:avLst/>
                  </a:prstTxWarp>
                </a:bodyPr>
                <a:lstStyle/>
                <a:p>
                  <a:endParaRPr lang="de-DE" sz="1400"/>
                </a:p>
              </p:txBody>
            </p:sp>
          </p:grpSp>
        </p:grpSp>
        <p:grpSp>
          <p:nvGrpSpPr>
            <p:cNvPr id="86" name="vbaPointer Zeiger" descr="ValuePointer.7/ValuePointer.AngleStart.180/AngleStart.AngleEnd.540/AngleEnd.ValueStart.0/ValueStart.ValueEnd.60/ValueEnd.Step.1/Step."/>
            <p:cNvGrpSpPr/>
            <p:nvPr/>
          </p:nvGrpSpPr>
          <p:grpSpPr bwMode="gray">
            <a:xfrm rot="13320000">
              <a:off x="5967921" y="2183349"/>
              <a:ext cx="213846" cy="3101429"/>
              <a:chOff x="13910975" y="1828427"/>
              <a:chExt cx="165997" cy="3368837"/>
            </a:xfrm>
            <a:effectLst/>
          </p:grpSpPr>
          <p:sp>
            <p:nvSpPr>
              <p:cNvPr id="87" name="Freeform 68"/>
              <p:cNvSpPr>
                <a:spLocks/>
              </p:cNvSpPr>
              <p:nvPr/>
            </p:nvSpPr>
            <p:spPr bwMode="gray">
              <a:xfrm rot="10800000">
                <a:off x="13911001" y="1828427"/>
                <a:ext cx="165971" cy="2116699"/>
              </a:xfrm>
              <a:custGeom>
                <a:avLst/>
                <a:gdLst>
                  <a:gd name="T0" fmla="*/ 48 w 150"/>
                  <a:gd name="T1" fmla="*/ 1913 h 1913"/>
                  <a:gd name="T2" fmla="*/ 0 w 150"/>
                  <a:gd name="T3" fmla="*/ 389 h 1913"/>
                  <a:gd name="T4" fmla="*/ 42 w 150"/>
                  <a:gd name="T5" fmla="*/ 11 h 1913"/>
                  <a:gd name="T6" fmla="*/ 58 w 150"/>
                  <a:gd name="T7" fmla="*/ 5 h 1913"/>
                  <a:gd name="T8" fmla="*/ 75 w 150"/>
                  <a:gd name="T9" fmla="*/ 0 h 1913"/>
                  <a:gd name="T10" fmla="*/ 91 w 150"/>
                  <a:gd name="T11" fmla="*/ 5 h 1913"/>
                  <a:gd name="T12" fmla="*/ 101 w 150"/>
                  <a:gd name="T13" fmla="*/ 11 h 1913"/>
                  <a:gd name="T14" fmla="*/ 150 w 150"/>
                  <a:gd name="T15" fmla="*/ 389 h 1913"/>
                  <a:gd name="T16" fmla="*/ 101 w 150"/>
                  <a:gd name="T17" fmla="*/ 1913 h 1913"/>
                  <a:gd name="T18" fmla="*/ 48 w 150"/>
                  <a:gd name="T19" fmla="*/ 1913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913">
                    <a:moveTo>
                      <a:pt x="48" y="1913"/>
                    </a:moveTo>
                    <a:lnTo>
                      <a:pt x="0" y="389"/>
                    </a:lnTo>
                    <a:lnTo>
                      <a:pt x="42" y="11"/>
                    </a:lnTo>
                    <a:lnTo>
                      <a:pt x="58" y="5"/>
                    </a:lnTo>
                    <a:lnTo>
                      <a:pt x="75" y="0"/>
                    </a:lnTo>
                    <a:lnTo>
                      <a:pt x="91" y="5"/>
                    </a:lnTo>
                    <a:lnTo>
                      <a:pt x="101" y="11"/>
                    </a:lnTo>
                    <a:lnTo>
                      <a:pt x="150" y="389"/>
                    </a:lnTo>
                    <a:lnTo>
                      <a:pt x="101" y="1913"/>
                    </a:lnTo>
                    <a:lnTo>
                      <a:pt x="48" y="1913"/>
                    </a:lnTo>
                    <a:close/>
                  </a:path>
                </a:pathLst>
              </a:custGeom>
              <a:solidFill>
                <a:srgbClr val="FF0000">
                  <a:alpha val="0"/>
                </a:srgbClr>
              </a:solidFill>
              <a:ln>
                <a:noFill/>
              </a:ln>
            </p:spPr>
            <p:txBody>
              <a:bodyPr vert="horz" wrap="square" lIns="91440" tIns="45720" rIns="91440" bIns="45720" numCol="1" anchor="t" anchorCtr="0" compatLnSpc="1">
                <a:prstTxWarp prst="textNoShape">
                  <a:avLst/>
                </a:prstTxWarp>
              </a:bodyPr>
              <a:lstStyle/>
              <a:p>
                <a:endParaRPr lang="de-DE" sz="1400"/>
              </a:p>
            </p:txBody>
          </p:sp>
          <p:sp>
            <p:nvSpPr>
              <p:cNvPr id="88" name="Freeform 68"/>
              <p:cNvSpPr>
                <a:spLocks/>
              </p:cNvSpPr>
              <p:nvPr/>
            </p:nvSpPr>
            <p:spPr bwMode="gray">
              <a:xfrm>
                <a:off x="13910975" y="3080565"/>
                <a:ext cx="165971" cy="2116699"/>
              </a:xfrm>
              <a:custGeom>
                <a:avLst/>
                <a:gdLst>
                  <a:gd name="T0" fmla="*/ 48 w 150"/>
                  <a:gd name="T1" fmla="*/ 1913 h 1913"/>
                  <a:gd name="T2" fmla="*/ 0 w 150"/>
                  <a:gd name="T3" fmla="*/ 389 h 1913"/>
                  <a:gd name="T4" fmla="*/ 42 w 150"/>
                  <a:gd name="T5" fmla="*/ 11 h 1913"/>
                  <a:gd name="T6" fmla="*/ 58 w 150"/>
                  <a:gd name="T7" fmla="*/ 5 h 1913"/>
                  <a:gd name="T8" fmla="*/ 75 w 150"/>
                  <a:gd name="T9" fmla="*/ 0 h 1913"/>
                  <a:gd name="T10" fmla="*/ 91 w 150"/>
                  <a:gd name="T11" fmla="*/ 5 h 1913"/>
                  <a:gd name="T12" fmla="*/ 101 w 150"/>
                  <a:gd name="T13" fmla="*/ 11 h 1913"/>
                  <a:gd name="T14" fmla="*/ 150 w 150"/>
                  <a:gd name="T15" fmla="*/ 389 h 1913"/>
                  <a:gd name="T16" fmla="*/ 101 w 150"/>
                  <a:gd name="T17" fmla="*/ 1913 h 1913"/>
                  <a:gd name="T18" fmla="*/ 48 w 150"/>
                  <a:gd name="T19" fmla="*/ 1913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913">
                    <a:moveTo>
                      <a:pt x="48" y="1913"/>
                    </a:moveTo>
                    <a:lnTo>
                      <a:pt x="0" y="389"/>
                    </a:lnTo>
                    <a:lnTo>
                      <a:pt x="42" y="11"/>
                    </a:lnTo>
                    <a:lnTo>
                      <a:pt x="58" y="5"/>
                    </a:lnTo>
                    <a:lnTo>
                      <a:pt x="75" y="0"/>
                    </a:lnTo>
                    <a:lnTo>
                      <a:pt x="91" y="5"/>
                    </a:lnTo>
                    <a:lnTo>
                      <a:pt x="101" y="11"/>
                    </a:lnTo>
                    <a:lnTo>
                      <a:pt x="150" y="389"/>
                    </a:lnTo>
                    <a:lnTo>
                      <a:pt x="101" y="1913"/>
                    </a:lnTo>
                    <a:lnTo>
                      <a:pt x="48" y="1913"/>
                    </a:lnTo>
                    <a:close/>
                  </a:path>
                </a:pathLst>
              </a:custGeom>
              <a:gradFill flip="none" rotWithShape="1">
                <a:gsLst>
                  <a:gs pos="0">
                    <a:srgbClr val="FFFFFF"/>
                  </a:gs>
                  <a:gs pos="21001">
                    <a:srgbClr val="5F5F5F"/>
                  </a:gs>
                  <a:gs pos="63000">
                    <a:srgbClr val="FFFFFF"/>
                  </a:gs>
                  <a:gs pos="67000">
                    <a:srgbClr val="B2B2B2"/>
                  </a:gs>
                  <a:gs pos="69000">
                    <a:srgbClr val="292929"/>
                  </a:gs>
                  <a:gs pos="82001">
                    <a:srgbClr val="777777"/>
                  </a:gs>
                  <a:gs pos="100000">
                    <a:srgbClr val="FFFFFF"/>
                  </a:gs>
                </a:gsLst>
                <a:lin ang="0" scaled="1"/>
                <a:tileRect/>
              </a:gradFill>
              <a:ln>
                <a:noFill/>
              </a:ln>
              <a:effectLst>
                <a:outerShdw blurRad="50800" dist="50800" dir="4800000" algn="tl" rotWithShape="0">
                  <a:prstClr val="black">
                    <a:alpha val="40000"/>
                  </a:prstClr>
                </a:outerShdw>
              </a:effectLst>
              <a:scene3d>
                <a:camera prst="orthographicFront"/>
                <a:lightRig rig="balanced" dir="t"/>
              </a:scene3d>
              <a:sp3d prstMaterial="metal">
                <a:bevelT w="63500" h="63500"/>
              </a:sp3d>
            </p:spPr>
            <p:txBody>
              <a:bodyPr vert="horz" wrap="square" lIns="91440" tIns="45720" rIns="91440" bIns="45720" numCol="1" anchor="t" anchorCtr="0" compatLnSpc="1">
                <a:prstTxWarp prst="textNoShape">
                  <a:avLst/>
                </a:prstTxWarp>
              </a:bodyPr>
              <a:lstStyle/>
              <a:p>
                <a:endParaRPr lang="de-DE" sz="1400"/>
              </a:p>
            </p:txBody>
          </p:sp>
          <p:sp>
            <p:nvSpPr>
              <p:cNvPr id="89" name="Freeform 68"/>
              <p:cNvSpPr>
                <a:spLocks/>
              </p:cNvSpPr>
              <p:nvPr/>
            </p:nvSpPr>
            <p:spPr bwMode="gray">
              <a:xfrm>
                <a:off x="13976592" y="4985960"/>
                <a:ext cx="34957" cy="192262"/>
              </a:xfrm>
              <a:prstGeom prst="roundRect">
                <a:avLst>
                  <a:gd name="adj" fmla="val 50000"/>
                </a:avLst>
              </a:prstGeom>
              <a:solidFill>
                <a:srgbClr val="FF0000"/>
              </a:solidFill>
              <a:ln>
                <a:noFill/>
              </a:ln>
              <a:effectLst>
                <a:glow rad="50800">
                  <a:srgbClr val="FF0000">
                    <a:alpha val="20000"/>
                  </a:srgbClr>
                </a:glow>
                <a:innerShdw blurRad="25400" dist="127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de-DE" sz="1400"/>
              </a:p>
            </p:txBody>
          </p:sp>
        </p:grpSp>
        <p:sp>
          <p:nvSpPr>
            <p:cNvPr id="90" name="Ellipse 89"/>
            <p:cNvSpPr/>
            <p:nvPr/>
          </p:nvSpPr>
          <p:spPr bwMode="gray">
            <a:xfrm>
              <a:off x="4271663" y="1932194"/>
              <a:ext cx="3593252" cy="3593252"/>
            </a:xfrm>
            <a:prstGeom prst="ellipse">
              <a:avLst/>
            </a:prstGeom>
            <a:blipFill>
              <a:blip r:embed="rId2"/>
              <a:stretch>
                <a:fillRect/>
              </a:stretch>
            </a:blipFill>
            <a:ln w="12700">
              <a:noFill/>
              <a:round/>
              <a:headEnd/>
              <a:tailEnd/>
            </a:ln>
          </p:spPr>
          <p:txBody>
            <a:bodyPr rtlCol="0" anchor="ctr"/>
            <a:lstStyle/>
            <a:p>
              <a:pPr algn="ctr"/>
              <a:endParaRPr lang="de-DE" sz="1400" dirty="0"/>
            </a:p>
          </p:txBody>
        </p:sp>
      </p:grpSp>
      <p:grpSp>
        <p:nvGrpSpPr>
          <p:cNvPr id="92" name="Group 91"/>
          <p:cNvGrpSpPr/>
          <p:nvPr/>
        </p:nvGrpSpPr>
        <p:grpSpPr>
          <a:xfrm>
            <a:off x="310518" y="327558"/>
            <a:ext cx="3048006" cy="3630683"/>
            <a:chOff x="7856129" y="1513453"/>
            <a:chExt cx="3048006" cy="3048006"/>
          </a:xfrm>
        </p:grpSpPr>
        <p:pic>
          <p:nvPicPr>
            <p:cNvPr id="93" name="Picture 9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94" name="TextBox 93"/>
            <p:cNvSpPr txBox="1"/>
            <p:nvPr/>
          </p:nvSpPr>
          <p:spPr>
            <a:xfrm>
              <a:off x="8131903" y="1814627"/>
              <a:ext cx="2496457" cy="1840975"/>
            </a:xfrm>
            <a:prstGeom prst="rect">
              <a:avLst/>
            </a:prstGeom>
            <a:noFill/>
          </p:spPr>
          <p:txBody>
            <a:bodyPr wrap="square" rtlCol="0">
              <a:spAutoFit/>
            </a:bodyPr>
            <a:lstStyle/>
            <a:p>
              <a:r>
                <a:rPr lang="en-US" dirty="0"/>
                <a:t>Create your own real-time dashboard where a needle rotates based on your e.g. sales or production figures updated using </a:t>
              </a:r>
              <a:r>
                <a:rPr lang="en-US" u="sng" dirty="0">
                  <a:hlinkClick r:id="rId4"/>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26066789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8" name="Gruppieren 257"/>
          <p:cNvGrpSpPr/>
          <p:nvPr/>
        </p:nvGrpSpPr>
        <p:grpSpPr>
          <a:xfrm>
            <a:off x="1844204" y="1222366"/>
            <a:ext cx="8502005" cy="4413269"/>
            <a:chOff x="323851" y="1555750"/>
            <a:chExt cx="8502005" cy="4413269"/>
          </a:xfrm>
        </p:grpSpPr>
        <p:grpSp>
          <p:nvGrpSpPr>
            <p:cNvPr id="2" name="Gruppieren 1"/>
            <p:cNvGrpSpPr/>
            <p:nvPr/>
          </p:nvGrpSpPr>
          <p:grpSpPr>
            <a:xfrm>
              <a:off x="323851" y="1555750"/>
              <a:ext cx="2014538" cy="1980363"/>
              <a:chOff x="323851" y="1555750"/>
              <a:chExt cx="2014538" cy="1980363"/>
            </a:xfrm>
          </p:grpSpPr>
          <p:sp>
            <p:nvSpPr>
              <p:cNvPr id="3" name="Rectangle 19"/>
              <p:cNvSpPr>
                <a:spLocks noChangeArrowheads="1"/>
              </p:cNvSpPr>
              <p:nvPr/>
            </p:nvSpPr>
            <p:spPr bwMode="gray">
              <a:xfrm>
                <a:off x="323851" y="1555750"/>
                <a:ext cx="2014538" cy="360363"/>
              </a:xfrm>
              <a:prstGeom prst="rect">
                <a:avLst/>
              </a:pr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defTabSz="801688" eaLnBrk="0" hangingPunct="0"/>
                <a:r>
                  <a:rPr lang="de-DE" sz="1600" b="1" noProof="1">
                    <a:solidFill>
                      <a:srgbClr val="000000"/>
                    </a:solidFill>
                    <a:cs typeface="Arial" charset="0"/>
                  </a:rPr>
                  <a:t>4 – Description</a:t>
                </a:r>
              </a:p>
            </p:txBody>
          </p:sp>
          <p:sp>
            <p:nvSpPr>
              <p:cNvPr id="4" name="Rectangle 5"/>
              <p:cNvSpPr>
                <a:spLocks noChangeArrowheads="1"/>
              </p:cNvSpPr>
              <p:nvPr/>
            </p:nvSpPr>
            <p:spPr bwMode="gray">
              <a:xfrm>
                <a:off x="323851" y="1916113"/>
                <a:ext cx="2014538" cy="1620000"/>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a:lnSpc>
                    <a:spcPct val="95000"/>
                  </a:lnSpc>
                  <a:spcAft>
                    <a:spcPts val="800"/>
                  </a:spcAft>
                  <a:buClr>
                    <a:srgbClr val="808080"/>
                  </a:buClr>
                </a:pPr>
                <a:r>
                  <a:rPr lang="de-DE" sz="1400" noProof="1">
                    <a:solidFill>
                      <a:srgbClr val="000000"/>
                    </a:solidFill>
                    <a:cs typeface="Arial" charset="0"/>
                  </a:rPr>
                  <a:t>This is a placeholder text. </a:t>
                </a:r>
              </a:p>
              <a:p>
                <a:pPr>
                  <a:lnSpc>
                    <a:spcPct val="95000"/>
                  </a:lnSpc>
                  <a:spcAft>
                    <a:spcPts val="800"/>
                  </a:spcAft>
                  <a:buClr>
                    <a:srgbClr val="808080"/>
                  </a:buClr>
                </a:pPr>
                <a:r>
                  <a:rPr lang="de-DE" sz="1400" noProof="1">
                    <a:solidFill>
                      <a:srgbClr val="000000"/>
                    </a:solidFill>
                    <a:cs typeface="Arial" charset="0"/>
                  </a:rPr>
                  <a:t>This text can be replaced with your own text. This is a place-holder text. </a:t>
                </a:r>
              </a:p>
            </p:txBody>
          </p:sp>
        </p:grpSp>
        <p:grpSp>
          <p:nvGrpSpPr>
            <p:cNvPr id="5" name="Gruppieren 4"/>
            <p:cNvGrpSpPr/>
            <p:nvPr/>
          </p:nvGrpSpPr>
          <p:grpSpPr>
            <a:xfrm>
              <a:off x="2482850" y="1555750"/>
              <a:ext cx="2014538" cy="1980363"/>
              <a:chOff x="2482850" y="1555750"/>
              <a:chExt cx="2014538" cy="1980363"/>
            </a:xfrm>
          </p:grpSpPr>
          <p:sp>
            <p:nvSpPr>
              <p:cNvPr id="6" name="Rectangle 19"/>
              <p:cNvSpPr>
                <a:spLocks noChangeArrowheads="1"/>
              </p:cNvSpPr>
              <p:nvPr/>
            </p:nvSpPr>
            <p:spPr bwMode="gray">
              <a:xfrm>
                <a:off x="2482850" y="1555750"/>
                <a:ext cx="2014538" cy="360363"/>
              </a:xfrm>
              <a:prstGeom prst="rect">
                <a:avLst/>
              </a:prstGeom>
              <a:gradFill rotWithShape="1">
                <a:gsLst>
                  <a:gs pos="100000">
                    <a:srgbClr val="00B050">
                      <a:lumMod val="80000"/>
                    </a:srgbClr>
                  </a:gs>
                  <a:gs pos="0">
                    <a:srgbClr val="00B050">
                      <a:lumMod val="98000"/>
                      <a:lumOff val="2000"/>
                    </a:srgbClr>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defTabSz="801688" eaLnBrk="0" hangingPunct="0"/>
                <a:r>
                  <a:rPr lang="de-DE" sz="1600" b="1" noProof="1">
                    <a:solidFill>
                      <a:srgbClr val="FFFFFF"/>
                    </a:solidFill>
                    <a:effectLst>
                      <a:outerShdw blurRad="190500" algn="ctr" rotWithShape="0">
                        <a:prstClr val="black">
                          <a:alpha val="50000"/>
                        </a:prstClr>
                      </a:outerShdw>
                    </a:effectLst>
                    <a:cs typeface="Arial" charset="0"/>
                  </a:rPr>
                  <a:t>12 – Description</a:t>
                </a:r>
              </a:p>
            </p:txBody>
          </p:sp>
          <p:sp>
            <p:nvSpPr>
              <p:cNvPr id="7" name="Rectangle 5"/>
              <p:cNvSpPr>
                <a:spLocks noChangeArrowheads="1"/>
              </p:cNvSpPr>
              <p:nvPr/>
            </p:nvSpPr>
            <p:spPr bwMode="gray">
              <a:xfrm>
                <a:off x="2482850" y="1916113"/>
                <a:ext cx="2014538" cy="1620000"/>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a:lnSpc>
                    <a:spcPct val="95000"/>
                  </a:lnSpc>
                  <a:spcAft>
                    <a:spcPts val="800"/>
                  </a:spcAft>
                  <a:buClr>
                    <a:srgbClr val="808080"/>
                  </a:buClr>
                </a:pPr>
                <a:r>
                  <a:rPr lang="de-DE" sz="1400" noProof="1">
                    <a:solidFill>
                      <a:srgbClr val="000000"/>
                    </a:solidFill>
                    <a:cs typeface="Arial" charset="0"/>
                  </a:rPr>
                  <a:t>This is a placeholder text. This text can be replaced with your own text.</a:t>
                </a:r>
              </a:p>
            </p:txBody>
          </p:sp>
        </p:grpSp>
        <p:grpSp>
          <p:nvGrpSpPr>
            <p:cNvPr id="8" name="Gruppieren 7"/>
            <p:cNvGrpSpPr/>
            <p:nvPr/>
          </p:nvGrpSpPr>
          <p:grpSpPr>
            <a:xfrm>
              <a:off x="4643438" y="1555750"/>
              <a:ext cx="2014538" cy="1980363"/>
              <a:chOff x="4643438" y="1555750"/>
              <a:chExt cx="2014538" cy="1980363"/>
            </a:xfrm>
          </p:grpSpPr>
          <p:sp>
            <p:nvSpPr>
              <p:cNvPr id="9" name="Rectangle 19"/>
              <p:cNvSpPr>
                <a:spLocks noChangeArrowheads="1"/>
              </p:cNvSpPr>
              <p:nvPr/>
            </p:nvSpPr>
            <p:spPr bwMode="gray">
              <a:xfrm>
                <a:off x="4643438" y="1555750"/>
                <a:ext cx="2014538" cy="360363"/>
              </a:xfrm>
              <a:prstGeom prst="rect">
                <a:avLst/>
              </a:prstGeom>
              <a:gradFill>
                <a:gsLst>
                  <a:gs pos="0">
                    <a:srgbClr val="FF6600"/>
                  </a:gs>
                  <a:gs pos="100000">
                    <a:srgbClr val="FF6600">
                      <a:lumMod val="80000"/>
                    </a:srgbClr>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defTabSz="801688" eaLnBrk="0" hangingPunct="0"/>
                <a:r>
                  <a:rPr lang="de-DE" sz="1600" b="1" noProof="1">
                    <a:solidFill>
                      <a:srgbClr val="FFFFFF"/>
                    </a:solidFill>
                    <a:effectLst>
                      <a:outerShdw blurRad="190500" algn="ctr" rotWithShape="0">
                        <a:prstClr val="black">
                          <a:alpha val="50000"/>
                        </a:prstClr>
                      </a:outerShdw>
                    </a:effectLst>
                    <a:cs typeface="Arial" charset="0"/>
                  </a:rPr>
                  <a:t>28 – Description</a:t>
                </a:r>
              </a:p>
            </p:txBody>
          </p:sp>
          <p:sp>
            <p:nvSpPr>
              <p:cNvPr id="10" name="Rectangle 5"/>
              <p:cNvSpPr>
                <a:spLocks noChangeArrowheads="1"/>
              </p:cNvSpPr>
              <p:nvPr/>
            </p:nvSpPr>
            <p:spPr bwMode="gray">
              <a:xfrm>
                <a:off x="4643438" y="1916113"/>
                <a:ext cx="2014538" cy="1620000"/>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a:lnSpc>
                    <a:spcPct val="95000"/>
                  </a:lnSpc>
                  <a:spcAft>
                    <a:spcPts val="800"/>
                  </a:spcAft>
                  <a:buClr>
                    <a:srgbClr val="808080"/>
                  </a:buClr>
                </a:pPr>
                <a:r>
                  <a:rPr lang="de-DE" sz="1400" noProof="1">
                    <a:solidFill>
                      <a:srgbClr val="000000"/>
                    </a:solidFill>
                    <a:cs typeface="Arial" charset="0"/>
                  </a:rPr>
                  <a:t>This is a placeholder text. </a:t>
                </a:r>
              </a:p>
              <a:p>
                <a:pPr>
                  <a:lnSpc>
                    <a:spcPct val="95000"/>
                  </a:lnSpc>
                  <a:spcAft>
                    <a:spcPts val="800"/>
                  </a:spcAft>
                  <a:buClr>
                    <a:srgbClr val="808080"/>
                  </a:buClr>
                </a:pPr>
                <a:r>
                  <a:rPr lang="de-DE" sz="1400" noProof="1">
                    <a:solidFill>
                      <a:srgbClr val="000000"/>
                    </a:solidFill>
                    <a:cs typeface="Arial" charset="0"/>
                  </a:rPr>
                  <a:t>This text can be replaced with your own text. This is a place-holder text. </a:t>
                </a:r>
              </a:p>
            </p:txBody>
          </p:sp>
        </p:grpSp>
        <p:grpSp>
          <p:nvGrpSpPr>
            <p:cNvPr id="11" name="Gruppieren 10"/>
            <p:cNvGrpSpPr/>
            <p:nvPr/>
          </p:nvGrpSpPr>
          <p:grpSpPr>
            <a:xfrm>
              <a:off x="6804025" y="1555750"/>
              <a:ext cx="2014538" cy="1980363"/>
              <a:chOff x="6804025" y="1555750"/>
              <a:chExt cx="2014538" cy="1980363"/>
            </a:xfrm>
          </p:grpSpPr>
          <p:sp>
            <p:nvSpPr>
              <p:cNvPr id="12" name="Rectangle 19"/>
              <p:cNvSpPr>
                <a:spLocks noChangeArrowheads="1"/>
              </p:cNvSpPr>
              <p:nvPr/>
            </p:nvSpPr>
            <p:spPr bwMode="gray">
              <a:xfrm>
                <a:off x="6804025" y="1555750"/>
                <a:ext cx="2014538" cy="360363"/>
              </a:xfrm>
              <a:prstGeom prst="rect">
                <a:avLst/>
              </a:prstGeom>
              <a:gradFill>
                <a:gsLst>
                  <a:gs pos="0">
                    <a:srgbClr val="FF0000"/>
                  </a:gs>
                  <a:gs pos="100000">
                    <a:srgbClr val="C00000"/>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defTabSz="801688" eaLnBrk="0" hangingPunct="0"/>
                <a:r>
                  <a:rPr lang="de-DE" sz="1600" b="1" noProof="1">
                    <a:solidFill>
                      <a:srgbClr val="FFFFFF"/>
                    </a:solidFill>
                    <a:effectLst>
                      <a:outerShdw blurRad="190500" algn="ctr" rotWithShape="0">
                        <a:prstClr val="black">
                          <a:alpha val="50000"/>
                        </a:prstClr>
                      </a:outerShdw>
                    </a:effectLst>
                    <a:cs typeface="Arial" charset="0"/>
                  </a:rPr>
                  <a:t>32 – Description</a:t>
                </a:r>
              </a:p>
            </p:txBody>
          </p:sp>
          <p:sp>
            <p:nvSpPr>
              <p:cNvPr id="13" name="Rectangle 5"/>
              <p:cNvSpPr>
                <a:spLocks noChangeArrowheads="1"/>
              </p:cNvSpPr>
              <p:nvPr/>
            </p:nvSpPr>
            <p:spPr bwMode="gray">
              <a:xfrm>
                <a:off x="6804025" y="1916113"/>
                <a:ext cx="2014538" cy="1620000"/>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a:lnSpc>
                    <a:spcPct val="95000"/>
                  </a:lnSpc>
                  <a:spcAft>
                    <a:spcPts val="800"/>
                  </a:spcAft>
                  <a:buClr>
                    <a:srgbClr val="808080"/>
                  </a:buClr>
                </a:pPr>
                <a:r>
                  <a:rPr lang="de-DE" sz="1400" noProof="1">
                    <a:solidFill>
                      <a:srgbClr val="000000"/>
                    </a:solidFill>
                    <a:cs typeface="Arial" charset="0"/>
                  </a:rPr>
                  <a:t>This is a placeholder text. This text can be replaced with your own text.</a:t>
                </a:r>
              </a:p>
            </p:txBody>
          </p:sp>
        </p:grpSp>
        <p:grpSp>
          <p:nvGrpSpPr>
            <p:cNvPr id="14" name="Gruppieren 13"/>
            <p:cNvGrpSpPr/>
            <p:nvPr/>
          </p:nvGrpSpPr>
          <p:grpSpPr>
            <a:xfrm>
              <a:off x="328652" y="3953019"/>
              <a:ext cx="2016000" cy="2016000"/>
              <a:chOff x="7283612" y="1564216"/>
              <a:chExt cx="2016000" cy="2016000"/>
            </a:xfrm>
            <a:effectLst>
              <a:outerShdw blurRad="203200" dir="18900000" sy="23000" kx="-1200000" algn="bl" rotWithShape="0">
                <a:prstClr val="black">
                  <a:alpha val="20000"/>
                </a:prstClr>
              </a:outerShdw>
            </a:effectLst>
          </p:grpSpPr>
          <p:sp>
            <p:nvSpPr>
              <p:cNvPr id="15" name="Ellipse 14"/>
              <p:cNvSpPr/>
              <p:nvPr/>
            </p:nvSpPr>
            <p:spPr bwMode="gray">
              <a:xfrm>
                <a:off x="7355582" y="1636186"/>
                <a:ext cx="1872059" cy="1872059"/>
              </a:xfrm>
              <a:prstGeom prst="ellipse">
                <a:avLst/>
              </a:prstGeom>
              <a:solidFill>
                <a:srgbClr val="000000"/>
              </a:solidFill>
              <a:ln w="14288" cap="flat">
                <a:noFill/>
                <a:prstDash val="solid"/>
                <a:miter lim="800000"/>
                <a:headEnd/>
                <a:tailEnd/>
              </a:ln>
              <a:effectLst/>
              <a:scene3d>
                <a:camera prst="orthographicFront"/>
                <a:lightRig rig="threePt" dir="t"/>
              </a:scene3d>
              <a:sp3d>
                <a:bevelT w="254000" h="25400"/>
              </a:sp3d>
            </p:spPr>
            <p:txBody>
              <a:bodyPr vert="horz" wrap="square" lIns="91440" tIns="45720" rIns="91440" bIns="45720" numCol="1" anchor="t" anchorCtr="0" compatLnSpc="1">
                <a:prstTxWarp prst="textNoShape">
                  <a:avLst/>
                </a:prstTxWarp>
              </a:bodyPr>
              <a:lstStyle/>
              <a:p>
                <a:endParaRPr lang="de-DE" sz="1400" dirty="0"/>
              </a:p>
            </p:txBody>
          </p:sp>
          <p:sp>
            <p:nvSpPr>
              <p:cNvPr id="16" name="Rad 15"/>
              <p:cNvSpPr/>
              <p:nvPr/>
            </p:nvSpPr>
            <p:spPr bwMode="gray">
              <a:xfrm>
                <a:off x="7363531" y="1643454"/>
                <a:ext cx="1862960" cy="1862959"/>
              </a:xfrm>
              <a:prstGeom prst="donut">
                <a:avLst>
                  <a:gd name="adj" fmla="val 1226"/>
                </a:avLst>
              </a:prstGeom>
              <a:solidFill>
                <a:srgbClr val="EAEAEA"/>
              </a:solidFill>
              <a:ln>
                <a:noFill/>
              </a:ln>
              <a:effectLst>
                <a:glow rad="101600">
                  <a:srgbClr val="FFFFFF">
                    <a:alpha val="40000"/>
                  </a:srgbClr>
                </a:glow>
              </a:effectLst>
            </p:spPr>
            <p:txBody>
              <a:bodyPr vert="horz" wrap="square" lIns="91440" tIns="45720" rIns="91440" bIns="45720" numCol="1" anchor="t" anchorCtr="0" compatLnSpc="1">
                <a:prstTxWarp prst="textNoShape">
                  <a:avLst/>
                </a:prstTxWarp>
              </a:bodyPr>
              <a:lstStyle/>
              <a:p>
                <a:endParaRPr lang="de-DE" sz="1400" dirty="0"/>
              </a:p>
            </p:txBody>
          </p:sp>
          <p:sp>
            <p:nvSpPr>
              <p:cNvPr id="17" name="Freeform 6"/>
              <p:cNvSpPr>
                <a:spLocks noEditPoints="1"/>
              </p:cNvSpPr>
              <p:nvPr/>
            </p:nvSpPr>
            <p:spPr bwMode="gray">
              <a:xfrm>
                <a:off x="7283612" y="1564216"/>
                <a:ext cx="2016000" cy="2016000"/>
              </a:xfrm>
              <a:custGeom>
                <a:avLst/>
                <a:gdLst>
                  <a:gd name="T0" fmla="*/ 348 w 697"/>
                  <a:gd name="T1" fmla="*/ 0 h 697"/>
                  <a:gd name="T2" fmla="*/ 0 w 697"/>
                  <a:gd name="T3" fmla="*/ 348 h 697"/>
                  <a:gd name="T4" fmla="*/ 348 w 697"/>
                  <a:gd name="T5" fmla="*/ 697 h 697"/>
                  <a:gd name="T6" fmla="*/ 697 w 697"/>
                  <a:gd name="T7" fmla="*/ 348 h 697"/>
                  <a:gd name="T8" fmla="*/ 348 w 697"/>
                  <a:gd name="T9" fmla="*/ 0 h 697"/>
                  <a:gd name="T10" fmla="*/ 348 w 697"/>
                  <a:gd name="T11" fmla="*/ 672 h 697"/>
                  <a:gd name="T12" fmla="*/ 25 w 697"/>
                  <a:gd name="T13" fmla="*/ 348 h 697"/>
                  <a:gd name="T14" fmla="*/ 348 w 697"/>
                  <a:gd name="T15" fmla="*/ 25 h 697"/>
                  <a:gd name="T16" fmla="*/ 672 w 697"/>
                  <a:gd name="T17" fmla="*/ 348 h 697"/>
                  <a:gd name="T18" fmla="*/ 348 w 697"/>
                  <a:gd name="T19" fmla="*/ 672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697">
                    <a:moveTo>
                      <a:pt x="348" y="0"/>
                    </a:moveTo>
                    <a:cubicBezTo>
                      <a:pt x="156" y="0"/>
                      <a:pt x="0" y="156"/>
                      <a:pt x="0" y="348"/>
                    </a:cubicBezTo>
                    <a:cubicBezTo>
                      <a:pt x="0" y="541"/>
                      <a:pt x="156" y="697"/>
                      <a:pt x="348" y="697"/>
                    </a:cubicBezTo>
                    <a:cubicBezTo>
                      <a:pt x="541" y="697"/>
                      <a:pt x="697" y="541"/>
                      <a:pt x="697" y="348"/>
                    </a:cubicBezTo>
                    <a:cubicBezTo>
                      <a:pt x="697" y="156"/>
                      <a:pt x="541" y="0"/>
                      <a:pt x="348" y="0"/>
                    </a:cubicBezTo>
                    <a:close/>
                    <a:moveTo>
                      <a:pt x="348" y="672"/>
                    </a:moveTo>
                    <a:cubicBezTo>
                      <a:pt x="170" y="672"/>
                      <a:pt x="25" y="527"/>
                      <a:pt x="25" y="348"/>
                    </a:cubicBezTo>
                    <a:cubicBezTo>
                      <a:pt x="25" y="170"/>
                      <a:pt x="170" y="25"/>
                      <a:pt x="348" y="25"/>
                    </a:cubicBezTo>
                    <a:cubicBezTo>
                      <a:pt x="527" y="25"/>
                      <a:pt x="672" y="170"/>
                      <a:pt x="672" y="348"/>
                    </a:cubicBezTo>
                    <a:cubicBezTo>
                      <a:pt x="672" y="527"/>
                      <a:pt x="527" y="672"/>
                      <a:pt x="348" y="672"/>
                    </a:cubicBezTo>
                    <a:close/>
                  </a:path>
                </a:pathLst>
              </a:custGeom>
              <a:solidFill>
                <a:srgbClr val="A6A6A6"/>
              </a:solidFill>
              <a:ln w="12700">
                <a:noFill/>
                <a:round/>
                <a:headEnd/>
                <a:tailEnd/>
              </a:ln>
              <a:effectLst>
                <a:outerShdw blurRad="165100" dist="38100" dir="2700000" algn="tl" rotWithShape="0">
                  <a:prstClr val="black">
                    <a:alpha val="40000"/>
                  </a:prstClr>
                </a:outerShdw>
              </a:effectLst>
              <a:scene3d>
                <a:camera prst="orthographicFront"/>
                <a:lightRig rig="flood" dir="t"/>
              </a:scene3d>
              <a:sp3d prstMaterial="metal">
                <a:bevelT w="63500" h="38100" prst="angle"/>
              </a:sp3d>
            </p:spPr>
            <p:txBody>
              <a:bodyPr rtlCol="0" anchor="ctr"/>
              <a:lstStyle/>
              <a:p>
                <a:pPr algn="ctr"/>
                <a:endParaRPr lang="de-DE" sz="1600"/>
              </a:p>
            </p:txBody>
          </p:sp>
          <p:grpSp>
            <p:nvGrpSpPr>
              <p:cNvPr id="18" name="Gruppieren 17"/>
              <p:cNvGrpSpPr/>
              <p:nvPr/>
            </p:nvGrpSpPr>
            <p:grpSpPr bwMode="gray">
              <a:xfrm>
                <a:off x="7466368" y="1750988"/>
                <a:ext cx="1650489" cy="1383193"/>
                <a:chOff x="5173394" y="2181462"/>
                <a:chExt cx="3028950" cy="2538411"/>
              </a:xfrm>
              <a:effectLst>
                <a:glow rad="50800">
                  <a:srgbClr val="FFFFFF">
                    <a:alpha val="20000"/>
                  </a:srgbClr>
                </a:glow>
              </a:effectLst>
            </p:grpSpPr>
            <p:sp>
              <p:nvSpPr>
                <p:cNvPr id="26" name="Freeform 7"/>
                <p:cNvSpPr>
                  <a:spLocks/>
                </p:cNvSpPr>
                <p:nvPr/>
              </p:nvSpPr>
              <p:spPr bwMode="gray">
                <a:xfrm>
                  <a:off x="6684694" y="2181462"/>
                  <a:ext cx="26988" cy="323850"/>
                </a:xfrm>
                <a:custGeom>
                  <a:avLst/>
                  <a:gdLst/>
                  <a:ahLst/>
                  <a:cxnLst>
                    <a:cxn ang="0">
                      <a:pos x="1" y="74"/>
                    </a:cxn>
                    <a:cxn ang="0">
                      <a:pos x="6" y="74"/>
                    </a:cxn>
                    <a:cxn ang="0">
                      <a:pos x="6" y="0"/>
                    </a:cxn>
                    <a:cxn ang="0">
                      <a:pos x="1" y="0"/>
                    </a:cxn>
                    <a:cxn ang="0">
                      <a:pos x="0" y="0"/>
                    </a:cxn>
                    <a:cxn ang="0">
                      <a:pos x="0" y="74"/>
                    </a:cxn>
                    <a:cxn ang="0">
                      <a:pos x="1" y="74"/>
                    </a:cxn>
                  </a:cxnLst>
                  <a:rect l="0" t="0" r="r" b="b"/>
                  <a:pathLst>
                    <a:path w="6" h="74">
                      <a:moveTo>
                        <a:pt x="1" y="74"/>
                      </a:moveTo>
                      <a:cubicBezTo>
                        <a:pt x="2" y="74"/>
                        <a:pt x="4" y="74"/>
                        <a:pt x="6" y="74"/>
                      </a:cubicBezTo>
                      <a:cubicBezTo>
                        <a:pt x="6" y="0"/>
                        <a:pt x="6" y="0"/>
                        <a:pt x="6" y="0"/>
                      </a:cubicBezTo>
                      <a:cubicBezTo>
                        <a:pt x="4" y="0"/>
                        <a:pt x="2" y="0"/>
                        <a:pt x="1" y="0"/>
                      </a:cubicBezTo>
                      <a:cubicBezTo>
                        <a:pt x="0" y="0"/>
                        <a:pt x="0" y="0"/>
                        <a:pt x="0" y="0"/>
                      </a:cubicBezTo>
                      <a:cubicBezTo>
                        <a:pt x="0" y="74"/>
                        <a:pt x="0" y="74"/>
                        <a:pt x="0" y="74"/>
                      </a:cubicBezTo>
                      <a:cubicBezTo>
                        <a:pt x="0" y="74"/>
                        <a:pt x="0" y="74"/>
                        <a:pt x="1" y="74"/>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9"/>
                <p:cNvSpPr>
                  <a:spLocks/>
                </p:cNvSpPr>
                <p:nvPr/>
              </p:nvSpPr>
              <p:spPr bwMode="gray">
                <a:xfrm>
                  <a:off x="6527532" y="2186224"/>
                  <a:ext cx="61913" cy="328612"/>
                </a:xfrm>
                <a:custGeom>
                  <a:avLst/>
                  <a:gdLst/>
                  <a:ahLst/>
                  <a:cxnLst>
                    <a:cxn ang="0">
                      <a:pos x="14" y="74"/>
                    </a:cxn>
                    <a:cxn ang="0">
                      <a:pos x="6" y="0"/>
                    </a:cxn>
                    <a:cxn ang="0">
                      <a:pos x="0" y="1"/>
                    </a:cxn>
                    <a:cxn ang="0">
                      <a:pos x="8" y="75"/>
                    </a:cxn>
                    <a:cxn ang="0">
                      <a:pos x="14" y="74"/>
                    </a:cxn>
                  </a:cxnLst>
                  <a:rect l="0" t="0" r="r" b="b"/>
                  <a:pathLst>
                    <a:path w="14" h="75">
                      <a:moveTo>
                        <a:pt x="14" y="74"/>
                      </a:moveTo>
                      <a:cubicBezTo>
                        <a:pt x="6" y="0"/>
                        <a:pt x="6" y="0"/>
                        <a:pt x="6" y="0"/>
                      </a:cubicBezTo>
                      <a:cubicBezTo>
                        <a:pt x="4" y="0"/>
                        <a:pt x="2" y="1"/>
                        <a:pt x="0" y="1"/>
                      </a:cubicBezTo>
                      <a:cubicBezTo>
                        <a:pt x="8" y="75"/>
                        <a:pt x="8" y="75"/>
                        <a:pt x="8" y="75"/>
                      </a:cubicBezTo>
                      <a:cubicBezTo>
                        <a:pt x="10" y="74"/>
                        <a:pt x="12" y="74"/>
                        <a:pt x="14" y="7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11"/>
                <p:cNvSpPr>
                  <a:spLocks/>
                </p:cNvSpPr>
                <p:nvPr/>
              </p:nvSpPr>
              <p:spPr bwMode="gray">
                <a:xfrm>
                  <a:off x="6370369" y="2208449"/>
                  <a:ext cx="95250" cy="323850"/>
                </a:xfrm>
                <a:custGeom>
                  <a:avLst/>
                  <a:gdLst/>
                  <a:ahLst/>
                  <a:cxnLst>
                    <a:cxn ang="0">
                      <a:pos x="22" y="73"/>
                    </a:cxn>
                    <a:cxn ang="0">
                      <a:pos x="6" y="0"/>
                    </a:cxn>
                    <a:cxn ang="0">
                      <a:pos x="0" y="2"/>
                    </a:cxn>
                    <a:cxn ang="0">
                      <a:pos x="16" y="74"/>
                    </a:cxn>
                    <a:cxn ang="0">
                      <a:pos x="22" y="73"/>
                    </a:cxn>
                  </a:cxnLst>
                  <a:rect l="0" t="0" r="r" b="b"/>
                  <a:pathLst>
                    <a:path w="22" h="74">
                      <a:moveTo>
                        <a:pt x="22" y="73"/>
                      </a:moveTo>
                      <a:cubicBezTo>
                        <a:pt x="6" y="0"/>
                        <a:pt x="6" y="0"/>
                        <a:pt x="6" y="0"/>
                      </a:cubicBezTo>
                      <a:cubicBezTo>
                        <a:pt x="4" y="1"/>
                        <a:pt x="2" y="1"/>
                        <a:pt x="0" y="2"/>
                      </a:cubicBezTo>
                      <a:cubicBezTo>
                        <a:pt x="16" y="74"/>
                        <a:pt x="16" y="74"/>
                        <a:pt x="16" y="74"/>
                      </a:cubicBezTo>
                      <a:cubicBezTo>
                        <a:pt x="18" y="74"/>
                        <a:pt x="20" y="73"/>
                        <a:pt x="22" y="73"/>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12"/>
                <p:cNvSpPr>
                  <a:spLocks/>
                </p:cNvSpPr>
                <p:nvPr/>
              </p:nvSpPr>
              <p:spPr bwMode="gray">
                <a:xfrm>
                  <a:off x="6216382" y="2248136"/>
                  <a:ext cx="127000" cy="314325"/>
                </a:xfrm>
                <a:custGeom>
                  <a:avLst/>
                  <a:gdLst/>
                  <a:ahLst/>
                  <a:cxnLst>
                    <a:cxn ang="0">
                      <a:pos x="29" y="70"/>
                    </a:cxn>
                    <a:cxn ang="0">
                      <a:pos x="6" y="0"/>
                    </a:cxn>
                    <a:cxn ang="0">
                      <a:pos x="0" y="2"/>
                    </a:cxn>
                    <a:cxn ang="0">
                      <a:pos x="23" y="72"/>
                    </a:cxn>
                    <a:cxn ang="0">
                      <a:pos x="29" y="70"/>
                    </a:cxn>
                  </a:cxnLst>
                  <a:rect l="0" t="0" r="r" b="b"/>
                  <a:pathLst>
                    <a:path w="29" h="72">
                      <a:moveTo>
                        <a:pt x="29" y="70"/>
                      </a:moveTo>
                      <a:cubicBezTo>
                        <a:pt x="6" y="0"/>
                        <a:pt x="6" y="0"/>
                        <a:pt x="6" y="0"/>
                      </a:cubicBezTo>
                      <a:cubicBezTo>
                        <a:pt x="4" y="1"/>
                        <a:pt x="2" y="1"/>
                        <a:pt x="0" y="2"/>
                      </a:cubicBezTo>
                      <a:cubicBezTo>
                        <a:pt x="23" y="72"/>
                        <a:pt x="23" y="72"/>
                        <a:pt x="23" y="72"/>
                      </a:cubicBezTo>
                      <a:cubicBezTo>
                        <a:pt x="25" y="72"/>
                        <a:pt x="27" y="71"/>
                        <a:pt x="29" y="7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15"/>
                <p:cNvSpPr>
                  <a:spLocks/>
                </p:cNvSpPr>
                <p:nvPr/>
              </p:nvSpPr>
              <p:spPr bwMode="gray">
                <a:xfrm>
                  <a:off x="6071919" y="2300524"/>
                  <a:ext cx="153988" cy="306387"/>
                </a:xfrm>
                <a:custGeom>
                  <a:avLst/>
                  <a:gdLst/>
                  <a:ahLst/>
                  <a:cxnLst>
                    <a:cxn ang="0">
                      <a:pos x="35" y="68"/>
                    </a:cxn>
                    <a:cxn ang="0">
                      <a:pos x="5" y="0"/>
                    </a:cxn>
                    <a:cxn ang="0">
                      <a:pos x="0" y="3"/>
                    </a:cxn>
                    <a:cxn ang="0">
                      <a:pos x="30" y="70"/>
                    </a:cxn>
                    <a:cxn ang="0">
                      <a:pos x="35" y="68"/>
                    </a:cxn>
                  </a:cxnLst>
                  <a:rect l="0" t="0" r="r" b="b"/>
                  <a:pathLst>
                    <a:path w="35" h="70">
                      <a:moveTo>
                        <a:pt x="35" y="68"/>
                      </a:moveTo>
                      <a:cubicBezTo>
                        <a:pt x="5" y="0"/>
                        <a:pt x="5" y="0"/>
                        <a:pt x="5" y="0"/>
                      </a:cubicBezTo>
                      <a:cubicBezTo>
                        <a:pt x="3" y="1"/>
                        <a:pt x="2" y="2"/>
                        <a:pt x="0" y="3"/>
                      </a:cubicBezTo>
                      <a:cubicBezTo>
                        <a:pt x="30" y="70"/>
                        <a:pt x="30" y="70"/>
                        <a:pt x="30" y="70"/>
                      </a:cubicBezTo>
                      <a:cubicBezTo>
                        <a:pt x="32" y="69"/>
                        <a:pt x="33" y="69"/>
                        <a:pt x="35" y="68"/>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17"/>
                <p:cNvSpPr>
                  <a:spLocks/>
                </p:cNvSpPr>
                <p:nvPr/>
              </p:nvSpPr>
              <p:spPr bwMode="gray">
                <a:xfrm>
                  <a:off x="5932219" y="2370374"/>
                  <a:ext cx="179388" cy="293687"/>
                </a:xfrm>
                <a:custGeom>
                  <a:avLst/>
                  <a:gdLst/>
                  <a:ahLst/>
                  <a:cxnLst>
                    <a:cxn ang="0">
                      <a:pos x="41" y="64"/>
                    </a:cxn>
                    <a:cxn ang="0">
                      <a:pos x="5" y="0"/>
                    </a:cxn>
                    <a:cxn ang="0">
                      <a:pos x="0" y="3"/>
                    </a:cxn>
                    <a:cxn ang="0">
                      <a:pos x="36" y="67"/>
                    </a:cxn>
                    <a:cxn ang="0">
                      <a:pos x="41" y="64"/>
                    </a:cxn>
                  </a:cxnLst>
                  <a:rect l="0" t="0" r="r" b="b"/>
                  <a:pathLst>
                    <a:path w="41" h="67">
                      <a:moveTo>
                        <a:pt x="41" y="64"/>
                      </a:moveTo>
                      <a:cubicBezTo>
                        <a:pt x="5" y="0"/>
                        <a:pt x="5" y="0"/>
                        <a:pt x="5" y="0"/>
                      </a:cubicBezTo>
                      <a:cubicBezTo>
                        <a:pt x="3" y="1"/>
                        <a:pt x="1" y="2"/>
                        <a:pt x="0" y="3"/>
                      </a:cubicBezTo>
                      <a:cubicBezTo>
                        <a:pt x="36" y="67"/>
                        <a:pt x="36" y="67"/>
                        <a:pt x="36" y="67"/>
                      </a:cubicBezTo>
                      <a:cubicBezTo>
                        <a:pt x="38" y="66"/>
                        <a:pt x="40" y="65"/>
                        <a:pt x="41" y="6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19"/>
                <p:cNvSpPr>
                  <a:spLocks/>
                </p:cNvSpPr>
                <p:nvPr/>
              </p:nvSpPr>
              <p:spPr bwMode="gray">
                <a:xfrm>
                  <a:off x="5795694" y="2457686"/>
                  <a:ext cx="211138" cy="271462"/>
                </a:xfrm>
                <a:custGeom>
                  <a:avLst/>
                  <a:gdLst/>
                  <a:ahLst/>
                  <a:cxnLst>
                    <a:cxn ang="0">
                      <a:pos x="48" y="59"/>
                    </a:cxn>
                    <a:cxn ang="0">
                      <a:pos x="5" y="0"/>
                    </a:cxn>
                    <a:cxn ang="0">
                      <a:pos x="0" y="3"/>
                    </a:cxn>
                    <a:cxn ang="0">
                      <a:pos x="43" y="62"/>
                    </a:cxn>
                    <a:cxn ang="0">
                      <a:pos x="48" y="59"/>
                    </a:cxn>
                  </a:cxnLst>
                  <a:rect l="0" t="0" r="r" b="b"/>
                  <a:pathLst>
                    <a:path w="48" h="62">
                      <a:moveTo>
                        <a:pt x="48" y="59"/>
                      </a:moveTo>
                      <a:cubicBezTo>
                        <a:pt x="5" y="0"/>
                        <a:pt x="5" y="0"/>
                        <a:pt x="5" y="0"/>
                      </a:cubicBezTo>
                      <a:cubicBezTo>
                        <a:pt x="4" y="1"/>
                        <a:pt x="2" y="2"/>
                        <a:pt x="0" y="3"/>
                      </a:cubicBezTo>
                      <a:cubicBezTo>
                        <a:pt x="43" y="62"/>
                        <a:pt x="43" y="62"/>
                        <a:pt x="43" y="62"/>
                      </a:cubicBezTo>
                      <a:cubicBezTo>
                        <a:pt x="45" y="61"/>
                        <a:pt x="46" y="60"/>
                        <a:pt x="48" y="59"/>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21"/>
                <p:cNvSpPr>
                  <a:spLocks/>
                </p:cNvSpPr>
                <p:nvPr/>
              </p:nvSpPr>
              <p:spPr bwMode="gray">
                <a:xfrm>
                  <a:off x="5673457" y="2554524"/>
                  <a:ext cx="231775" cy="254000"/>
                </a:xfrm>
                <a:custGeom>
                  <a:avLst/>
                  <a:gdLst/>
                  <a:ahLst/>
                  <a:cxnLst>
                    <a:cxn ang="0">
                      <a:pos x="53" y="54"/>
                    </a:cxn>
                    <a:cxn ang="0">
                      <a:pos x="5" y="0"/>
                    </a:cxn>
                    <a:cxn ang="0">
                      <a:pos x="0" y="4"/>
                    </a:cxn>
                    <a:cxn ang="0">
                      <a:pos x="49" y="58"/>
                    </a:cxn>
                    <a:cxn ang="0">
                      <a:pos x="53" y="54"/>
                    </a:cxn>
                  </a:cxnLst>
                  <a:rect l="0" t="0" r="r" b="b"/>
                  <a:pathLst>
                    <a:path w="53" h="58">
                      <a:moveTo>
                        <a:pt x="53" y="54"/>
                      </a:moveTo>
                      <a:cubicBezTo>
                        <a:pt x="5" y="0"/>
                        <a:pt x="5" y="0"/>
                        <a:pt x="5" y="0"/>
                      </a:cubicBezTo>
                      <a:cubicBezTo>
                        <a:pt x="3" y="1"/>
                        <a:pt x="2" y="3"/>
                        <a:pt x="0" y="4"/>
                      </a:cubicBezTo>
                      <a:cubicBezTo>
                        <a:pt x="49" y="58"/>
                        <a:pt x="49" y="58"/>
                        <a:pt x="49" y="58"/>
                      </a:cubicBezTo>
                      <a:cubicBezTo>
                        <a:pt x="50" y="56"/>
                        <a:pt x="52" y="55"/>
                        <a:pt x="53" y="5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22"/>
                <p:cNvSpPr>
                  <a:spLocks/>
                </p:cNvSpPr>
                <p:nvPr/>
              </p:nvSpPr>
              <p:spPr bwMode="gray">
                <a:xfrm>
                  <a:off x="7575282" y="4478574"/>
                  <a:ext cx="249238" cy="227012"/>
                </a:xfrm>
                <a:custGeom>
                  <a:avLst/>
                  <a:gdLst/>
                  <a:ahLst/>
                  <a:cxnLst>
                    <a:cxn ang="0">
                      <a:pos x="0" y="4"/>
                    </a:cxn>
                    <a:cxn ang="0">
                      <a:pos x="53" y="52"/>
                    </a:cxn>
                    <a:cxn ang="0">
                      <a:pos x="57" y="48"/>
                    </a:cxn>
                    <a:cxn ang="0">
                      <a:pos x="4" y="0"/>
                    </a:cxn>
                    <a:cxn ang="0">
                      <a:pos x="0" y="4"/>
                    </a:cxn>
                  </a:cxnLst>
                  <a:rect l="0" t="0" r="r" b="b"/>
                  <a:pathLst>
                    <a:path w="57" h="52">
                      <a:moveTo>
                        <a:pt x="0" y="4"/>
                      </a:moveTo>
                      <a:cubicBezTo>
                        <a:pt x="53" y="52"/>
                        <a:pt x="53" y="52"/>
                        <a:pt x="53" y="52"/>
                      </a:cubicBezTo>
                      <a:cubicBezTo>
                        <a:pt x="55" y="51"/>
                        <a:pt x="56" y="49"/>
                        <a:pt x="57" y="48"/>
                      </a:cubicBezTo>
                      <a:cubicBezTo>
                        <a:pt x="4" y="0"/>
                        <a:pt x="4" y="0"/>
                        <a:pt x="4" y="0"/>
                      </a:cubicBezTo>
                      <a:cubicBezTo>
                        <a:pt x="3" y="1"/>
                        <a:pt x="1" y="3"/>
                        <a:pt x="0" y="4"/>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p:nvSpPr>
              <p:spPr bwMode="gray">
                <a:xfrm>
                  <a:off x="5563919" y="2664061"/>
                  <a:ext cx="249238" cy="231775"/>
                </a:xfrm>
                <a:custGeom>
                  <a:avLst/>
                  <a:gdLst/>
                  <a:ahLst/>
                  <a:cxnLst>
                    <a:cxn ang="0">
                      <a:pos x="57" y="48"/>
                    </a:cxn>
                    <a:cxn ang="0">
                      <a:pos x="4" y="0"/>
                    </a:cxn>
                    <a:cxn ang="0">
                      <a:pos x="0" y="5"/>
                    </a:cxn>
                    <a:cxn ang="0">
                      <a:pos x="53" y="53"/>
                    </a:cxn>
                    <a:cxn ang="0">
                      <a:pos x="57" y="48"/>
                    </a:cxn>
                  </a:cxnLst>
                  <a:rect l="0" t="0" r="r" b="b"/>
                  <a:pathLst>
                    <a:path w="57" h="53">
                      <a:moveTo>
                        <a:pt x="57" y="48"/>
                      </a:moveTo>
                      <a:cubicBezTo>
                        <a:pt x="4" y="0"/>
                        <a:pt x="4" y="0"/>
                        <a:pt x="4" y="0"/>
                      </a:cubicBezTo>
                      <a:cubicBezTo>
                        <a:pt x="2" y="2"/>
                        <a:pt x="1" y="3"/>
                        <a:pt x="0" y="5"/>
                      </a:cubicBezTo>
                      <a:cubicBezTo>
                        <a:pt x="53" y="53"/>
                        <a:pt x="53" y="53"/>
                        <a:pt x="53" y="53"/>
                      </a:cubicBezTo>
                      <a:cubicBezTo>
                        <a:pt x="54" y="51"/>
                        <a:pt x="56" y="50"/>
                        <a:pt x="57" y="48"/>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24"/>
                <p:cNvSpPr>
                  <a:spLocks/>
                </p:cNvSpPr>
                <p:nvPr/>
              </p:nvSpPr>
              <p:spPr bwMode="gray">
                <a:xfrm>
                  <a:off x="5462319" y="2786299"/>
                  <a:ext cx="268288" cy="206375"/>
                </a:xfrm>
                <a:custGeom>
                  <a:avLst/>
                  <a:gdLst/>
                  <a:ahLst/>
                  <a:cxnLst>
                    <a:cxn ang="0">
                      <a:pos x="61" y="42"/>
                    </a:cxn>
                    <a:cxn ang="0">
                      <a:pos x="3" y="0"/>
                    </a:cxn>
                    <a:cxn ang="0">
                      <a:pos x="0" y="5"/>
                    </a:cxn>
                    <a:cxn ang="0">
                      <a:pos x="58" y="47"/>
                    </a:cxn>
                    <a:cxn ang="0">
                      <a:pos x="61" y="42"/>
                    </a:cxn>
                  </a:cxnLst>
                  <a:rect l="0" t="0" r="r" b="b"/>
                  <a:pathLst>
                    <a:path w="61" h="47">
                      <a:moveTo>
                        <a:pt x="61" y="42"/>
                      </a:moveTo>
                      <a:cubicBezTo>
                        <a:pt x="3" y="0"/>
                        <a:pt x="3" y="0"/>
                        <a:pt x="3" y="0"/>
                      </a:cubicBezTo>
                      <a:cubicBezTo>
                        <a:pt x="2" y="1"/>
                        <a:pt x="1" y="3"/>
                        <a:pt x="0" y="5"/>
                      </a:cubicBezTo>
                      <a:cubicBezTo>
                        <a:pt x="58" y="47"/>
                        <a:pt x="58" y="47"/>
                        <a:pt x="58" y="47"/>
                      </a:cubicBezTo>
                      <a:cubicBezTo>
                        <a:pt x="59" y="45"/>
                        <a:pt x="60" y="44"/>
                        <a:pt x="61" y="42"/>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25"/>
                <p:cNvSpPr>
                  <a:spLocks/>
                </p:cNvSpPr>
                <p:nvPr/>
              </p:nvSpPr>
              <p:spPr bwMode="gray">
                <a:xfrm>
                  <a:off x="7654657" y="4376974"/>
                  <a:ext cx="271463" cy="206375"/>
                </a:xfrm>
                <a:custGeom>
                  <a:avLst/>
                  <a:gdLst/>
                  <a:ahLst/>
                  <a:cxnLst>
                    <a:cxn ang="0">
                      <a:pos x="0" y="5"/>
                    </a:cxn>
                    <a:cxn ang="0">
                      <a:pos x="58" y="47"/>
                    </a:cxn>
                    <a:cxn ang="0">
                      <a:pos x="62" y="42"/>
                    </a:cxn>
                    <a:cxn ang="0">
                      <a:pos x="4" y="0"/>
                    </a:cxn>
                    <a:cxn ang="0">
                      <a:pos x="0" y="5"/>
                    </a:cxn>
                  </a:cxnLst>
                  <a:rect l="0" t="0" r="r" b="b"/>
                  <a:pathLst>
                    <a:path w="62" h="47">
                      <a:moveTo>
                        <a:pt x="0" y="5"/>
                      </a:moveTo>
                      <a:cubicBezTo>
                        <a:pt x="58" y="47"/>
                        <a:pt x="58" y="47"/>
                        <a:pt x="58" y="47"/>
                      </a:cubicBezTo>
                      <a:cubicBezTo>
                        <a:pt x="59" y="46"/>
                        <a:pt x="61" y="44"/>
                        <a:pt x="62" y="42"/>
                      </a:cubicBezTo>
                      <a:cubicBezTo>
                        <a:pt x="4" y="0"/>
                        <a:pt x="4" y="0"/>
                        <a:pt x="4" y="0"/>
                      </a:cubicBezTo>
                      <a:cubicBezTo>
                        <a:pt x="3" y="2"/>
                        <a:pt x="2" y="4"/>
                        <a:pt x="0" y="5"/>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26"/>
                <p:cNvSpPr>
                  <a:spLocks/>
                </p:cNvSpPr>
                <p:nvPr/>
              </p:nvSpPr>
              <p:spPr bwMode="gray">
                <a:xfrm>
                  <a:off x="7724507" y="4272199"/>
                  <a:ext cx="284163" cy="179387"/>
                </a:xfrm>
                <a:custGeom>
                  <a:avLst/>
                  <a:gdLst/>
                  <a:ahLst/>
                  <a:cxnLst>
                    <a:cxn ang="0">
                      <a:pos x="0" y="6"/>
                    </a:cxn>
                    <a:cxn ang="0">
                      <a:pos x="62" y="41"/>
                    </a:cxn>
                    <a:cxn ang="0">
                      <a:pos x="65" y="36"/>
                    </a:cxn>
                    <a:cxn ang="0">
                      <a:pos x="3" y="0"/>
                    </a:cxn>
                    <a:cxn ang="0">
                      <a:pos x="0" y="6"/>
                    </a:cxn>
                  </a:cxnLst>
                  <a:rect l="0" t="0" r="r" b="b"/>
                  <a:pathLst>
                    <a:path w="65" h="41">
                      <a:moveTo>
                        <a:pt x="0" y="6"/>
                      </a:moveTo>
                      <a:cubicBezTo>
                        <a:pt x="62" y="41"/>
                        <a:pt x="62" y="41"/>
                        <a:pt x="62" y="41"/>
                      </a:cubicBezTo>
                      <a:cubicBezTo>
                        <a:pt x="63" y="39"/>
                        <a:pt x="64" y="38"/>
                        <a:pt x="65" y="36"/>
                      </a:cubicBezTo>
                      <a:cubicBezTo>
                        <a:pt x="3" y="0"/>
                        <a:pt x="3" y="0"/>
                        <a:pt x="3" y="0"/>
                      </a:cubicBezTo>
                      <a:cubicBezTo>
                        <a:pt x="2" y="2"/>
                        <a:pt x="1" y="4"/>
                        <a:pt x="0" y="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p:nvSpPr>
              <p:spPr bwMode="gray">
                <a:xfrm>
                  <a:off x="5375007" y="2918061"/>
                  <a:ext cx="284163" cy="179387"/>
                </a:xfrm>
                <a:custGeom>
                  <a:avLst/>
                  <a:gdLst/>
                  <a:ahLst/>
                  <a:cxnLst>
                    <a:cxn ang="0">
                      <a:pos x="65" y="36"/>
                    </a:cxn>
                    <a:cxn ang="0">
                      <a:pos x="3" y="0"/>
                    </a:cxn>
                    <a:cxn ang="0">
                      <a:pos x="0" y="5"/>
                    </a:cxn>
                    <a:cxn ang="0">
                      <a:pos x="62" y="41"/>
                    </a:cxn>
                    <a:cxn ang="0">
                      <a:pos x="65" y="36"/>
                    </a:cxn>
                  </a:cxnLst>
                  <a:rect l="0" t="0" r="r" b="b"/>
                  <a:pathLst>
                    <a:path w="65" h="41">
                      <a:moveTo>
                        <a:pt x="65" y="36"/>
                      </a:moveTo>
                      <a:cubicBezTo>
                        <a:pt x="3" y="0"/>
                        <a:pt x="3" y="0"/>
                        <a:pt x="3" y="0"/>
                      </a:cubicBezTo>
                      <a:cubicBezTo>
                        <a:pt x="2" y="2"/>
                        <a:pt x="1" y="3"/>
                        <a:pt x="0" y="5"/>
                      </a:cubicBezTo>
                      <a:cubicBezTo>
                        <a:pt x="62" y="41"/>
                        <a:pt x="62" y="41"/>
                        <a:pt x="62" y="41"/>
                      </a:cubicBezTo>
                      <a:cubicBezTo>
                        <a:pt x="63" y="39"/>
                        <a:pt x="64" y="37"/>
                        <a:pt x="65" y="3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28"/>
                <p:cNvSpPr>
                  <a:spLocks/>
                </p:cNvSpPr>
                <p:nvPr/>
              </p:nvSpPr>
              <p:spPr bwMode="gray">
                <a:xfrm>
                  <a:off x="5305157" y="3057761"/>
                  <a:ext cx="293688" cy="149225"/>
                </a:xfrm>
                <a:custGeom>
                  <a:avLst/>
                  <a:gdLst/>
                  <a:ahLst/>
                  <a:cxnLst>
                    <a:cxn ang="0">
                      <a:pos x="67" y="29"/>
                    </a:cxn>
                    <a:cxn ang="0">
                      <a:pos x="2" y="0"/>
                    </a:cxn>
                    <a:cxn ang="0">
                      <a:pos x="0" y="6"/>
                    </a:cxn>
                    <a:cxn ang="0">
                      <a:pos x="64" y="34"/>
                    </a:cxn>
                    <a:cxn ang="0">
                      <a:pos x="67" y="29"/>
                    </a:cxn>
                  </a:cxnLst>
                  <a:rect l="0" t="0" r="r" b="b"/>
                  <a:pathLst>
                    <a:path w="67" h="34">
                      <a:moveTo>
                        <a:pt x="67" y="29"/>
                      </a:moveTo>
                      <a:cubicBezTo>
                        <a:pt x="2" y="0"/>
                        <a:pt x="2" y="0"/>
                        <a:pt x="2" y="0"/>
                      </a:cubicBezTo>
                      <a:cubicBezTo>
                        <a:pt x="2" y="2"/>
                        <a:pt x="1" y="4"/>
                        <a:pt x="0" y="6"/>
                      </a:cubicBezTo>
                      <a:cubicBezTo>
                        <a:pt x="64" y="34"/>
                        <a:pt x="64" y="34"/>
                        <a:pt x="64" y="34"/>
                      </a:cubicBezTo>
                      <a:cubicBezTo>
                        <a:pt x="65" y="32"/>
                        <a:pt x="66" y="31"/>
                        <a:pt x="67" y="29"/>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p:cNvSpPr>
                <p:nvPr/>
              </p:nvSpPr>
              <p:spPr bwMode="gray">
                <a:xfrm>
                  <a:off x="7784832" y="4162661"/>
                  <a:ext cx="293688" cy="149225"/>
                </a:xfrm>
                <a:custGeom>
                  <a:avLst/>
                  <a:gdLst/>
                  <a:ahLst/>
                  <a:cxnLst>
                    <a:cxn ang="0">
                      <a:pos x="0" y="5"/>
                    </a:cxn>
                    <a:cxn ang="0">
                      <a:pos x="64" y="34"/>
                    </a:cxn>
                    <a:cxn ang="0">
                      <a:pos x="67" y="29"/>
                    </a:cxn>
                    <a:cxn ang="0">
                      <a:pos x="2" y="0"/>
                    </a:cxn>
                    <a:cxn ang="0">
                      <a:pos x="0" y="5"/>
                    </a:cxn>
                  </a:cxnLst>
                  <a:rect l="0" t="0" r="r" b="b"/>
                  <a:pathLst>
                    <a:path w="67" h="34">
                      <a:moveTo>
                        <a:pt x="0" y="5"/>
                      </a:moveTo>
                      <a:cubicBezTo>
                        <a:pt x="64" y="34"/>
                        <a:pt x="64" y="34"/>
                        <a:pt x="64" y="34"/>
                      </a:cubicBezTo>
                      <a:cubicBezTo>
                        <a:pt x="65" y="32"/>
                        <a:pt x="66" y="31"/>
                        <a:pt x="67" y="29"/>
                      </a:cubicBezTo>
                      <a:cubicBezTo>
                        <a:pt x="2" y="0"/>
                        <a:pt x="2" y="0"/>
                        <a:pt x="2" y="0"/>
                      </a:cubicBezTo>
                      <a:cubicBezTo>
                        <a:pt x="1" y="2"/>
                        <a:pt x="1" y="4"/>
                        <a:pt x="0" y="5"/>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p:nvSpPr>
              <p:spPr bwMode="gray">
                <a:xfrm>
                  <a:off x="5248007" y="3206986"/>
                  <a:ext cx="301625" cy="119062"/>
                </a:xfrm>
                <a:custGeom>
                  <a:avLst/>
                  <a:gdLst/>
                  <a:ahLst/>
                  <a:cxnLst>
                    <a:cxn ang="0">
                      <a:pos x="69" y="22"/>
                    </a:cxn>
                    <a:cxn ang="0">
                      <a:pos x="2" y="0"/>
                    </a:cxn>
                    <a:cxn ang="0">
                      <a:pos x="0" y="5"/>
                    </a:cxn>
                    <a:cxn ang="0">
                      <a:pos x="67" y="27"/>
                    </a:cxn>
                    <a:cxn ang="0">
                      <a:pos x="69" y="22"/>
                    </a:cxn>
                  </a:cxnLst>
                  <a:rect l="0" t="0" r="r" b="b"/>
                  <a:pathLst>
                    <a:path w="69" h="27">
                      <a:moveTo>
                        <a:pt x="69" y="22"/>
                      </a:moveTo>
                      <a:cubicBezTo>
                        <a:pt x="2" y="0"/>
                        <a:pt x="2" y="0"/>
                        <a:pt x="2" y="0"/>
                      </a:cubicBezTo>
                      <a:cubicBezTo>
                        <a:pt x="1" y="2"/>
                        <a:pt x="1" y="4"/>
                        <a:pt x="0" y="5"/>
                      </a:cubicBezTo>
                      <a:cubicBezTo>
                        <a:pt x="67" y="27"/>
                        <a:pt x="67" y="27"/>
                        <a:pt x="67" y="27"/>
                      </a:cubicBezTo>
                      <a:cubicBezTo>
                        <a:pt x="68" y="25"/>
                        <a:pt x="68" y="23"/>
                        <a:pt x="69" y="22"/>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31"/>
                <p:cNvSpPr>
                  <a:spLocks/>
                </p:cNvSpPr>
                <p:nvPr/>
              </p:nvSpPr>
              <p:spPr bwMode="gray">
                <a:xfrm>
                  <a:off x="7829282" y="4045186"/>
                  <a:ext cx="301625" cy="122237"/>
                </a:xfrm>
                <a:custGeom>
                  <a:avLst/>
                  <a:gdLst/>
                  <a:ahLst/>
                  <a:cxnLst>
                    <a:cxn ang="0">
                      <a:pos x="0" y="6"/>
                    </a:cxn>
                    <a:cxn ang="0">
                      <a:pos x="67" y="28"/>
                    </a:cxn>
                    <a:cxn ang="0">
                      <a:pos x="69" y="22"/>
                    </a:cxn>
                    <a:cxn ang="0">
                      <a:pos x="2" y="0"/>
                    </a:cxn>
                    <a:cxn ang="0">
                      <a:pos x="0" y="6"/>
                    </a:cxn>
                  </a:cxnLst>
                  <a:rect l="0" t="0" r="r" b="b"/>
                  <a:pathLst>
                    <a:path w="69" h="28">
                      <a:moveTo>
                        <a:pt x="0" y="6"/>
                      </a:moveTo>
                      <a:cubicBezTo>
                        <a:pt x="67" y="28"/>
                        <a:pt x="67" y="28"/>
                        <a:pt x="67" y="28"/>
                      </a:cubicBezTo>
                      <a:cubicBezTo>
                        <a:pt x="68" y="26"/>
                        <a:pt x="69" y="24"/>
                        <a:pt x="69" y="22"/>
                      </a:cubicBezTo>
                      <a:cubicBezTo>
                        <a:pt x="2" y="0"/>
                        <a:pt x="2" y="0"/>
                        <a:pt x="2" y="0"/>
                      </a:cubicBezTo>
                      <a:cubicBezTo>
                        <a:pt x="2" y="2"/>
                        <a:pt x="1" y="4"/>
                        <a:pt x="0" y="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p:cNvSpPr>
                <p:nvPr/>
              </p:nvSpPr>
              <p:spPr bwMode="gray">
                <a:xfrm>
                  <a:off x="7864207" y="3926124"/>
                  <a:ext cx="306388" cy="87312"/>
                </a:xfrm>
                <a:custGeom>
                  <a:avLst/>
                  <a:gdLst/>
                  <a:ahLst/>
                  <a:cxnLst>
                    <a:cxn ang="0">
                      <a:pos x="0" y="6"/>
                    </a:cxn>
                    <a:cxn ang="0">
                      <a:pos x="69" y="20"/>
                    </a:cxn>
                    <a:cxn ang="0">
                      <a:pos x="70" y="14"/>
                    </a:cxn>
                    <a:cxn ang="0">
                      <a:pos x="1" y="0"/>
                    </a:cxn>
                    <a:cxn ang="0">
                      <a:pos x="0" y="6"/>
                    </a:cxn>
                  </a:cxnLst>
                  <a:rect l="0" t="0" r="r" b="b"/>
                  <a:pathLst>
                    <a:path w="70" h="20">
                      <a:moveTo>
                        <a:pt x="0" y="6"/>
                      </a:moveTo>
                      <a:cubicBezTo>
                        <a:pt x="69" y="20"/>
                        <a:pt x="69" y="20"/>
                        <a:pt x="69" y="20"/>
                      </a:cubicBezTo>
                      <a:cubicBezTo>
                        <a:pt x="69" y="18"/>
                        <a:pt x="70" y="16"/>
                        <a:pt x="70" y="14"/>
                      </a:cubicBezTo>
                      <a:cubicBezTo>
                        <a:pt x="1" y="0"/>
                        <a:pt x="1" y="0"/>
                        <a:pt x="1" y="0"/>
                      </a:cubicBezTo>
                      <a:cubicBezTo>
                        <a:pt x="1" y="2"/>
                        <a:pt x="0" y="4"/>
                        <a:pt x="0" y="6"/>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p:nvSpPr>
              <p:spPr bwMode="gray">
                <a:xfrm>
                  <a:off x="5208319" y="3360974"/>
                  <a:ext cx="306388" cy="87312"/>
                </a:xfrm>
                <a:custGeom>
                  <a:avLst/>
                  <a:gdLst/>
                  <a:ahLst/>
                  <a:cxnLst>
                    <a:cxn ang="0">
                      <a:pos x="70" y="14"/>
                    </a:cxn>
                    <a:cxn ang="0">
                      <a:pos x="1" y="0"/>
                    </a:cxn>
                    <a:cxn ang="0">
                      <a:pos x="0" y="6"/>
                    </a:cxn>
                    <a:cxn ang="0">
                      <a:pos x="68" y="20"/>
                    </a:cxn>
                    <a:cxn ang="0">
                      <a:pos x="70" y="14"/>
                    </a:cxn>
                  </a:cxnLst>
                  <a:rect l="0" t="0" r="r" b="b"/>
                  <a:pathLst>
                    <a:path w="70" h="20">
                      <a:moveTo>
                        <a:pt x="70" y="14"/>
                      </a:moveTo>
                      <a:cubicBezTo>
                        <a:pt x="1" y="0"/>
                        <a:pt x="1" y="0"/>
                        <a:pt x="1" y="0"/>
                      </a:cubicBezTo>
                      <a:cubicBezTo>
                        <a:pt x="1" y="2"/>
                        <a:pt x="0" y="4"/>
                        <a:pt x="0" y="6"/>
                      </a:cubicBezTo>
                      <a:cubicBezTo>
                        <a:pt x="68" y="20"/>
                        <a:pt x="68" y="20"/>
                        <a:pt x="68" y="20"/>
                      </a:cubicBezTo>
                      <a:cubicBezTo>
                        <a:pt x="69" y="18"/>
                        <a:pt x="69" y="16"/>
                        <a:pt x="70" y="1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p:nvSpPr>
              <p:spPr bwMode="gray">
                <a:xfrm>
                  <a:off x="5182919" y="3518136"/>
                  <a:ext cx="311150" cy="57150"/>
                </a:xfrm>
                <a:custGeom>
                  <a:avLst/>
                  <a:gdLst/>
                  <a:ahLst/>
                  <a:cxnLst>
                    <a:cxn ang="0">
                      <a:pos x="71" y="7"/>
                    </a:cxn>
                    <a:cxn ang="0">
                      <a:pos x="1" y="0"/>
                    </a:cxn>
                    <a:cxn ang="0">
                      <a:pos x="0" y="6"/>
                    </a:cxn>
                    <a:cxn ang="0">
                      <a:pos x="70" y="13"/>
                    </a:cxn>
                    <a:cxn ang="0">
                      <a:pos x="71" y="7"/>
                    </a:cxn>
                  </a:cxnLst>
                  <a:rect l="0" t="0" r="r" b="b"/>
                  <a:pathLst>
                    <a:path w="71" h="13">
                      <a:moveTo>
                        <a:pt x="71" y="7"/>
                      </a:moveTo>
                      <a:cubicBezTo>
                        <a:pt x="1" y="0"/>
                        <a:pt x="1" y="0"/>
                        <a:pt x="1" y="0"/>
                      </a:cubicBezTo>
                      <a:cubicBezTo>
                        <a:pt x="1" y="2"/>
                        <a:pt x="0" y="4"/>
                        <a:pt x="0" y="6"/>
                      </a:cubicBezTo>
                      <a:cubicBezTo>
                        <a:pt x="70" y="13"/>
                        <a:pt x="70" y="13"/>
                        <a:pt x="70" y="13"/>
                      </a:cubicBezTo>
                      <a:cubicBezTo>
                        <a:pt x="70" y="11"/>
                        <a:pt x="70" y="9"/>
                        <a:pt x="71" y="7"/>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35"/>
                <p:cNvSpPr>
                  <a:spLocks/>
                </p:cNvSpPr>
                <p:nvPr/>
              </p:nvSpPr>
              <p:spPr bwMode="gray">
                <a:xfrm>
                  <a:off x="7886432" y="3799124"/>
                  <a:ext cx="306388" cy="61912"/>
                </a:xfrm>
                <a:custGeom>
                  <a:avLst/>
                  <a:gdLst/>
                  <a:ahLst/>
                  <a:cxnLst>
                    <a:cxn ang="0">
                      <a:pos x="0" y="6"/>
                    </a:cxn>
                    <a:cxn ang="0">
                      <a:pos x="69" y="14"/>
                    </a:cxn>
                    <a:cxn ang="0">
                      <a:pos x="70" y="8"/>
                    </a:cxn>
                    <a:cxn ang="0">
                      <a:pos x="0" y="0"/>
                    </a:cxn>
                    <a:cxn ang="0">
                      <a:pos x="0" y="6"/>
                    </a:cxn>
                  </a:cxnLst>
                  <a:rect l="0" t="0" r="r" b="b"/>
                  <a:pathLst>
                    <a:path w="70" h="14">
                      <a:moveTo>
                        <a:pt x="0" y="6"/>
                      </a:moveTo>
                      <a:cubicBezTo>
                        <a:pt x="69" y="14"/>
                        <a:pt x="69" y="14"/>
                        <a:pt x="69" y="14"/>
                      </a:cubicBezTo>
                      <a:cubicBezTo>
                        <a:pt x="70" y="12"/>
                        <a:pt x="70" y="10"/>
                        <a:pt x="70" y="8"/>
                      </a:cubicBezTo>
                      <a:cubicBezTo>
                        <a:pt x="0" y="0"/>
                        <a:pt x="0" y="0"/>
                        <a:pt x="0" y="0"/>
                      </a:cubicBezTo>
                      <a:cubicBezTo>
                        <a:pt x="0" y="2"/>
                        <a:pt x="0" y="4"/>
                        <a:pt x="0" y="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36"/>
                <p:cNvSpPr>
                  <a:spLocks/>
                </p:cNvSpPr>
                <p:nvPr/>
              </p:nvSpPr>
              <p:spPr bwMode="gray">
                <a:xfrm>
                  <a:off x="5173394" y="3676886"/>
                  <a:ext cx="311150" cy="25400"/>
                </a:xfrm>
                <a:custGeom>
                  <a:avLst/>
                  <a:gdLst/>
                  <a:ahLst/>
                  <a:cxnLst>
                    <a:cxn ang="0">
                      <a:pos x="70" y="4"/>
                    </a:cxn>
                    <a:cxn ang="0">
                      <a:pos x="71" y="0"/>
                    </a:cxn>
                    <a:cxn ang="0">
                      <a:pos x="1" y="0"/>
                    </a:cxn>
                    <a:cxn ang="0">
                      <a:pos x="0" y="4"/>
                    </a:cxn>
                    <a:cxn ang="0">
                      <a:pos x="1" y="6"/>
                    </a:cxn>
                    <a:cxn ang="0">
                      <a:pos x="70" y="6"/>
                    </a:cxn>
                    <a:cxn ang="0">
                      <a:pos x="70" y="4"/>
                    </a:cxn>
                  </a:cxnLst>
                  <a:rect l="0" t="0" r="r" b="b"/>
                  <a:pathLst>
                    <a:path w="71" h="6">
                      <a:moveTo>
                        <a:pt x="70" y="4"/>
                      </a:moveTo>
                      <a:cubicBezTo>
                        <a:pt x="70" y="3"/>
                        <a:pt x="71" y="1"/>
                        <a:pt x="71" y="0"/>
                      </a:cubicBezTo>
                      <a:cubicBezTo>
                        <a:pt x="1" y="0"/>
                        <a:pt x="1" y="0"/>
                        <a:pt x="1" y="0"/>
                      </a:cubicBezTo>
                      <a:cubicBezTo>
                        <a:pt x="1" y="1"/>
                        <a:pt x="0" y="3"/>
                        <a:pt x="0" y="4"/>
                      </a:cubicBezTo>
                      <a:cubicBezTo>
                        <a:pt x="0" y="5"/>
                        <a:pt x="1" y="5"/>
                        <a:pt x="1" y="6"/>
                      </a:cubicBezTo>
                      <a:cubicBezTo>
                        <a:pt x="70" y="6"/>
                        <a:pt x="70" y="6"/>
                        <a:pt x="70" y="6"/>
                      </a:cubicBezTo>
                      <a:cubicBezTo>
                        <a:pt x="70" y="5"/>
                        <a:pt x="70" y="5"/>
                        <a:pt x="70" y="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37"/>
                <p:cNvSpPr>
                  <a:spLocks/>
                </p:cNvSpPr>
                <p:nvPr/>
              </p:nvSpPr>
              <p:spPr bwMode="gray">
                <a:xfrm>
                  <a:off x="7891194" y="3676886"/>
                  <a:ext cx="311150" cy="25400"/>
                </a:xfrm>
                <a:custGeom>
                  <a:avLst/>
                  <a:gdLst/>
                  <a:ahLst/>
                  <a:cxnLst>
                    <a:cxn ang="0">
                      <a:pos x="70" y="0"/>
                    </a:cxn>
                    <a:cxn ang="0">
                      <a:pos x="0" y="0"/>
                    </a:cxn>
                    <a:cxn ang="0">
                      <a:pos x="1" y="4"/>
                    </a:cxn>
                    <a:cxn ang="0">
                      <a:pos x="1" y="6"/>
                    </a:cxn>
                    <a:cxn ang="0">
                      <a:pos x="70" y="6"/>
                    </a:cxn>
                    <a:cxn ang="0">
                      <a:pos x="71" y="4"/>
                    </a:cxn>
                    <a:cxn ang="0">
                      <a:pos x="70" y="0"/>
                    </a:cxn>
                  </a:cxnLst>
                  <a:rect l="0" t="0" r="r" b="b"/>
                  <a:pathLst>
                    <a:path w="71" h="6">
                      <a:moveTo>
                        <a:pt x="70" y="0"/>
                      </a:moveTo>
                      <a:cubicBezTo>
                        <a:pt x="0" y="0"/>
                        <a:pt x="0" y="0"/>
                        <a:pt x="0" y="0"/>
                      </a:cubicBezTo>
                      <a:cubicBezTo>
                        <a:pt x="0" y="1"/>
                        <a:pt x="1" y="3"/>
                        <a:pt x="1" y="4"/>
                      </a:cubicBezTo>
                      <a:cubicBezTo>
                        <a:pt x="1" y="5"/>
                        <a:pt x="1" y="5"/>
                        <a:pt x="1" y="6"/>
                      </a:cubicBezTo>
                      <a:cubicBezTo>
                        <a:pt x="70" y="6"/>
                        <a:pt x="70" y="6"/>
                        <a:pt x="70" y="6"/>
                      </a:cubicBezTo>
                      <a:cubicBezTo>
                        <a:pt x="71" y="5"/>
                        <a:pt x="71" y="5"/>
                        <a:pt x="71" y="4"/>
                      </a:cubicBezTo>
                      <a:cubicBezTo>
                        <a:pt x="71" y="3"/>
                        <a:pt x="70" y="1"/>
                        <a:pt x="70"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38"/>
                <p:cNvSpPr>
                  <a:spLocks/>
                </p:cNvSpPr>
                <p:nvPr/>
              </p:nvSpPr>
              <p:spPr bwMode="gray">
                <a:xfrm>
                  <a:off x="5182919" y="3803886"/>
                  <a:ext cx="306388" cy="57150"/>
                </a:xfrm>
                <a:custGeom>
                  <a:avLst/>
                  <a:gdLst/>
                  <a:ahLst/>
                  <a:cxnLst>
                    <a:cxn ang="0">
                      <a:pos x="70" y="0"/>
                    </a:cxn>
                    <a:cxn ang="0">
                      <a:pos x="0" y="7"/>
                    </a:cxn>
                    <a:cxn ang="0">
                      <a:pos x="1" y="13"/>
                    </a:cxn>
                    <a:cxn ang="0">
                      <a:pos x="70" y="6"/>
                    </a:cxn>
                    <a:cxn ang="0">
                      <a:pos x="70" y="0"/>
                    </a:cxn>
                  </a:cxnLst>
                  <a:rect l="0" t="0" r="r" b="b"/>
                  <a:pathLst>
                    <a:path w="70" h="13">
                      <a:moveTo>
                        <a:pt x="70" y="0"/>
                      </a:moveTo>
                      <a:cubicBezTo>
                        <a:pt x="0" y="7"/>
                        <a:pt x="0" y="7"/>
                        <a:pt x="0" y="7"/>
                      </a:cubicBezTo>
                      <a:cubicBezTo>
                        <a:pt x="0" y="9"/>
                        <a:pt x="0" y="11"/>
                        <a:pt x="1" y="13"/>
                      </a:cubicBezTo>
                      <a:cubicBezTo>
                        <a:pt x="70" y="6"/>
                        <a:pt x="70" y="6"/>
                        <a:pt x="70" y="6"/>
                      </a:cubicBezTo>
                      <a:cubicBezTo>
                        <a:pt x="70" y="4"/>
                        <a:pt x="70" y="2"/>
                        <a:pt x="70"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39"/>
                <p:cNvSpPr>
                  <a:spLocks/>
                </p:cNvSpPr>
                <p:nvPr/>
              </p:nvSpPr>
              <p:spPr bwMode="gray">
                <a:xfrm>
                  <a:off x="7886432" y="3518136"/>
                  <a:ext cx="306388" cy="57150"/>
                </a:xfrm>
                <a:custGeom>
                  <a:avLst/>
                  <a:gdLst/>
                  <a:ahLst/>
                  <a:cxnLst>
                    <a:cxn ang="0">
                      <a:pos x="0" y="13"/>
                    </a:cxn>
                    <a:cxn ang="0">
                      <a:pos x="70" y="6"/>
                    </a:cxn>
                    <a:cxn ang="0">
                      <a:pos x="69" y="0"/>
                    </a:cxn>
                    <a:cxn ang="0">
                      <a:pos x="0" y="7"/>
                    </a:cxn>
                    <a:cxn ang="0">
                      <a:pos x="0" y="13"/>
                    </a:cxn>
                  </a:cxnLst>
                  <a:rect l="0" t="0" r="r" b="b"/>
                  <a:pathLst>
                    <a:path w="70" h="13">
                      <a:moveTo>
                        <a:pt x="0" y="13"/>
                      </a:moveTo>
                      <a:cubicBezTo>
                        <a:pt x="70" y="6"/>
                        <a:pt x="70" y="6"/>
                        <a:pt x="70" y="6"/>
                      </a:cubicBezTo>
                      <a:cubicBezTo>
                        <a:pt x="70" y="4"/>
                        <a:pt x="69" y="2"/>
                        <a:pt x="69" y="0"/>
                      </a:cubicBezTo>
                      <a:cubicBezTo>
                        <a:pt x="0" y="7"/>
                        <a:pt x="0" y="7"/>
                        <a:pt x="0" y="7"/>
                      </a:cubicBezTo>
                      <a:cubicBezTo>
                        <a:pt x="0" y="9"/>
                        <a:pt x="0" y="11"/>
                        <a:pt x="0" y="13"/>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40"/>
                <p:cNvSpPr>
                  <a:spLocks/>
                </p:cNvSpPr>
                <p:nvPr/>
              </p:nvSpPr>
              <p:spPr bwMode="gray">
                <a:xfrm>
                  <a:off x="5203557" y="3930886"/>
                  <a:ext cx="307975" cy="87312"/>
                </a:xfrm>
                <a:custGeom>
                  <a:avLst/>
                  <a:gdLst/>
                  <a:ahLst/>
                  <a:cxnLst>
                    <a:cxn ang="0">
                      <a:pos x="69" y="0"/>
                    </a:cxn>
                    <a:cxn ang="0">
                      <a:pos x="0" y="14"/>
                    </a:cxn>
                    <a:cxn ang="0">
                      <a:pos x="2" y="20"/>
                    </a:cxn>
                    <a:cxn ang="0">
                      <a:pos x="70" y="5"/>
                    </a:cxn>
                    <a:cxn ang="0">
                      <a:pos x="69" y="0"/>
                    </a:cxn>
                  </a:cxnLst>
                  <a:rect l="0" t="0" r="r" b="b"/>
                  <a:pathLst>
                    <a:path w="70" h="20">
                      <a:moveTo>
                        <a:pt x="69" y="0"/>
                      </a:moveTo>
                      <a:cubicBezTo>
                        <a:pt x="0" y="14"/>
                        <a:pt x="0" y="14"/>
                        <a:pt x="0" y="14"/>
                      </a:cubicBezTo>
                      <a:cubicBezTo>
                        <a:pt x="1" y="16"/>
                        <a:pt x="1" y="18"/>
                        <a:pt x="2" y="20"/>
                      </a:cubicBezTo>
                      <a:cubicBezTo>
                        <a:pt x="70" y="5"/>
                        <a:pt x="70" y="5"/>
                        <a:pt x="70" y="5"/>
                      </a:cubicBezTo>
                      <a:cubicBezTo>
                        <a:pt x="70" y="4"/>
                        <a:pt x="69" y="2"/>
                        <a:pt x="69"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41"/>
                <p:cNvSpPr>
                  <a:spLocks/>
                </p:cNvSpPr>
                <p:nvPr/>
              </p:nvSpPr>
              <p:spPr bwMode="gray">
                <a:xfrm>
                  <a:off x="7864207" y="3365736"/>
                  <a:ext cx="306388" cy="87312"/>
                </a:xfrm>
                <a:custGeom>
                  <a:avLst/>
                  <a:gdLst/>
                  <a:ahLst/>
                  <a:cxnLst>
                    <a:cxn ang="0">
                      <a:pos x="1" y="20"/>
                    </a:cxn>
                    <a:cxn ang="0">
                      <a:pos x="70" y="6"/>
                    </a:cxn>
                    <a:cxn ang="0">
                      <a:pos x="68" y="0"/>
                    </a:cxn>
                    <a:cxn ang="0">
                      <a:pos x="0" y="14"/>
                    </a:cxn>
                    <a:cxn ang="0">
                      <a:pos x="1" y="20"/>
                    </a:cxn>
                  </a:cxnLst>
                  <a:rect l="0" t="0" r="r" b="b"/>
                  <a:pathLst>
                    <a:path w="70" h="20">
                      <a:moveTo>
                        <a:pt x="1" y="20"/>
                      </a:moveTo>
                      <a:cubicBezTo>
                        <a:pt x="70" y="6"/>
                        <a:pt x="70" y="6"/>
                        <a:pt x="70" y="6"/>
                      </a:cubicBezTo>
                      <a:cubicBezTo>
                        <a:pt x="69" y="4"/>
                        <a:pt x="69" y="2"/>
                        <a:pt x="68" y="0"/>
                      </a:cubicBezTo>
                      <a:cubicBezTo>
                        <a:pt x="0" y="14"/>
                        <a:pt x="0" y="14"/>
                        <a:pt x="0" y="14"/>
                      </a:cubicBezTo>
                      <a:cubicBezTo>
                        <a:pt x="0" y="16"/>
                        <a:pt x="1" y="18"/>
                        <a:pt x="1" y="2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42"/>
                <p:cNvSpPr>
                  <a:spLocks/>
                </p:cNvSpPr>
                <p:nvPr/>
              </p:nvSpPr>
              <p:spPr bwMode="gray">
                <a:xfrm>
                  <a:off x="7829282" y="3211749"/>
                  <a:ext cx="301625" cy="122237"/>
                </a:xfrm>
                <a:custGeom>
                  <a:avLst/>
                  <a:gdLst/>
                  <a:ahLst/>
                  <a:cxnLst>
                    <a:cxn ang="0">
                      <a:pos x="2" y="28"/>
                    </a:cxn>
                    <a:cxn ang="0">
                      <a:pos x="69" y="6"/>
                    </a:cxn>
                    <a:cxn ang="0">
                      <a:pos x="67" y="0"/>
                    </a:cxn>
                    <a:cxn ang="0">
                      <a:pos x="0" y="22"/>
                    </a:cxn>
                    <a:cxn ang="0">
                      <a:pos x="2" y="28"/>
                    </a:cxn>
                  </a:cxnLst>
                  <a:rect l="0" t="0" r="r" b="b"/>
                  <a:pathLst>
                    <a:path w="69" h="28">
                      <a:moveTo>
                        <a:pt x="2" y="28"/>
                      </a:moveTo>
                      <a:cubicBezTo>
                        <a:pt x="69" y="6"/>
                        <a:pt x="69" y="6"/>
                        <a:pt x="69" y="6"/>
                      </a:cubicBezTo>
                      <a:cubicBezTo>
                        <a:pt x="68" y="4"/>
                        <a:pt x="67" y="2"/>
                        <a:pt x="67" y="0"/>
                      </a:cubicBezTo>
                      <a:cubicBezTo>
                        <a:pt x="0" y="22"/>
                        <a:pt x="0" y="22"/>
                        <a:pt x="0" y="22"/>
                      </a:cubicBezTo>
                      <a:cubicBezTo>
                        <a:pt x="0" y="24"/>
                        <a:pt x="1" y="26"/>
                        <a:pt x="2" y="28"/>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43"/>
                <p:cNvSpPr>
                  <a:spLocks/>
                </p:cNvSpPr>
                <p:nvPr/>
              </p:nvSpPr>
              <p:spPr bwMode="gray">
                <a:xfrm>
                  <a:off x="5243244" y="4053124"/>
                  <a:ext cx="303213" cy="119062"/>
                </a:xfrm>
                <a:custGeom>
                  <a:avLst/>
                  <a:gdLst/>
                  <a:ahLst/>
                  <a:cxnLst>
                    <a:cxn ang="0">
                      <a:pos x="67" y="0"/>
                    </a:cxn>
                    <a:cxn ang="0">
                      <a:pos x="0" y="21"/>
                    </a:cxn>
                    <a:cxn ang="0">
                      <a:pos x="2" y="27"/>
                    </a:cxn>
                    <a:cxn ang="0">
                      <a:pos x="69" y="5"/>
                    </a:cxn>
                    <a:cxn ang="0">
                      <a:pos x="67" y="0"/>
                    </a:cxn>
                  </a:cxnLst>
                  <a:rect l="0" t="0" r="r" b="b"/>
                  <a:pathLst>
                    <a:path w="69" h="27">
                      <a:moveTo>
                        <a:pt x="67" y="0"/>
                      </a:moveTo>
                      <a:cubicBezTo>
                        <a:pt x="0" y="21"/>
                        <a:pt x="0" y="21"/>
                        <a:pt x="0" y="21"/>
                      </a:cubicBezTo>
                      <a:cubicBezTo>
                        <a:pt x="1" y="23"/>
                        <a:pt x="2" y="25"/>
                        <a:pt x="2" y="27"/>
                      </a:cubicBezTo>
                      <a:cubicBezTo>
                        <a:pt x="69" y="5"/>
                        <a:pt x="69" y="5"/>
                        <a:pt x="69" y="5"/>
                      </a:cubicBezTo>
                      <a:cubicBezTo>
                        <a:pt x="69" y="3"/>
                        <a:pt x="68" y="2"/>
                        <a:pt x="67"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44"/>
                <p:cNvSpPr>
                  <a:spLocks/>
                </p:cNvSpPr>
                <p:nvPr/>
              </p:nvSpPr>
              <p:spPr bwMode="gray">
                <a:xfrm>
                  <a:off x="7781657" y="3067286"/>
                  <a:ext cx="293688" cy="149225"/>
                </a:xfrm>
                <a:custGeom>
                  <a:avLst/>
                  <a:gdLst/>
                  <a:ahLst/>
                  <a:cxnLst>
                    <a:cxn ang="0">
                      <a:pos x="2" y="34"/>
                    </a:cxn>
                    <a:cxn ang="0">
                      <a:pos x="67" y="5"/>
                    </a:cxn>
                    <a:cxn ang="0">
                      <a:pos x="64" y="0"/>
                    </a:cxn>
                    <a:cxn ang="0">
                      <a:pos x="0" y="29"/>
                    </a:cxn>
                    <a:cxn ang="0">
                      <a:pos x="2" y="34"/>
                    </a:cxn>
                  </a:cxnLst>
                  <a:rect l="0" t="0" r="r" b="b"/>
                  <a:pathLst>
                    <a:path w="67" h="34">
                      <a:moveTo>
                        <a:pt x="2" y="34"/>
                      </a:moveTo>
                      <a:cubicBezTo>
                        <a:pt x="67" y="5"/>
                        <a:pt x="67" y="5"/>
                        <a:pt x="67" y="5"/>
                      </a:cubicBezTo>
                      <a:cubicBezTo>
                        <a:pt x="66" y="3"/>
                        <a:pt x="65" y="2"/>
                        <a:pt x="64" y="0"/>
                      </a:cubicBezTo>
                      <a:cubicBezTo>
                        <a:pt x="0" y="29"/>
                        <a:pt x="0" y="29"/>
                        <a:pt x="0" y="29"/>
                      </a:cubicBezTo>
                      <a:cubicBezTo>
                        <a:pt x="1" y="30"/>
                        <a:pt x="2" y="32"/>
                        <a:pt x="2" y="3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45"/>
                <p:cNvSpPr>
                  <a:spLocks/>
                </p:cNvSpPr>
                <p:nvPr/>
              </p:nvSpPr>
              <p:spPr bwMode="gray">
                <a:xfrm>
                  <a:off x="5300394" y="4172186"/>
                  <a:ext cx="293688" cy="147637"/>
                </a:xfrm>
                <a:custGeom>
                  <a:avLst/>
                  <a:gdLst/>
                  <a:ahLst/>
                  <a:cxnLst>
                    <a:cxn ang="0">
                      <a:pos x="65" y="0"/>
                    </a:cxn>
                    <a:cxn ang="0">
                      <a:pos x="0" y="29"/>
                    </a:cxn>
                    <a:cxn ang="0">
                      <a:pos x="3" y="34"/>
                    </a:cxn>
                    <a:cxn ang="0">
                      <a:pos x="67" y="5"/>
                    </a:cxn>
                    <a:cxn ang="0">
                      <a:pos x="65" y="0"/>
                    </a:cxn>
                  </a:cxnLst>
                  <a:rect l="0" t="0" r="r" b="b"/>
                  <a:pathLst>
                    <a:path w="67" h="34">
                      <a:moveTo>
                        <a:pt x="65" y="0"/>
                      </a:moveTo>
                      <a:cubicBezTo>
                        <a:pt x="0" y="29"/>
                        <a:pt x="0" y="29"/>
                        <a:pt x="0" y="29"/>
                      </a:cubicBezTo>
                      <a:cubicBezTo>
                        <a:pt x="1" y="30"/>
                        <a:pt x="2" y="32"/>
                        <a:pt x="3" y="34"/>
                      </a:cubicBezTo>
                      <a:cubicBezTo>
                        <a:pt x="67" y="5"/>
                        <a:pt x="67" y="5"/>
                        <a:pt x="67" y="5"/>
                      </a:cubicBezTo>
                      <a:cubicBezTo>
                        <a:pt x="66" y="3"/>
                        <a:pt x="65" y="2"/>
                        <a:pt x="65"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46"/>
                <p:cNvSpPr>
                  <a:spLocks/>
                </p:cNvSpPr>
                <p:nvPr/>
              </p:nvSpPr>
              <p:spPr bwMode="gray">
                <a:xfrm>
                  <a:off x="7719744" y="2925999"/>
                  <a:ext cx="284163" cy="180975"/>
                </a:xfrm>
                <a:custGeom>
                  <a:avLst/>
                  <a:gdLst/>
                  <a:ahLst/>
                  <a:cxnLst>
                    <a:cxn ang="0">
                      <a:pos x="3" y="41"/>
                    </a:cxn>
                    <a:cxn ang="0">
                      <a:pos x="65" y="5"/>
                    </a:cxn>
                    <a:cxn ang="0">
                      <a:pos x="62" y="0"/>
                    </a:cxn>
                    <a:cxn ang="0">
                      <a:pos x="0" y="36"/>
                    </a:cxn>
                    <a:cxn ang="0">
                      <a:pos x="3" y="41"/>
                    </a:cxn>
                  </a:cxnLst>
                  <a:rect l="0" t="0" r="r" b="b"/>
                  <a:pathLst>
                    <a:path w="65" h="41">
                      <a:moveTo>
                        <a:pt x="3" y="41"/>
                      </a:moveTo>
                      <a:cubicBezTo>
                        <a:pt x="65" y="5"/>
                        <a:pt x="65" y="5"/>
                        <a:pt x="65" y="5"/>
                      </a:cubicBezTo>
                      <a:cubicBezTo>
                        <a:pt x="64" y="4"/>
                        <a:pt x="63" y="2"/>
                        <a:pt x="62" y="0"/>
                      </a:cubicBezTo>
                      <a:cubicBezTo>
                        <a:pt x="0" y="36"/>
                        <a:pt x="0" y="36"/>
                        <a:pt x="0" y="36"/>
                      </a:cubicBezTo>
                      <a:cubicBezTo>
                        <a:pt x="1" y="37"/>
                        <a:pt x="2" y="39"/>
                        <a:pt x="3" y="41"/>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47"/>
                <p:cNvSpPr>
                  <a:spLocks/>
                </p:cNvSpPr>
                <p:nvPr/>
              </p:nvSpPr>
              <p:spPr bwMode="gray">
                <a:xfrm>
                  <a:off x="5370244" y="4284899"/>
                  <a:ext cx="285750" cy="176212"/>
                </a:xfrm>
                <a:custGeom>
                  <a:avLst/>
                  <a:gdLst/>
                  <a:ahLst/>
                  <a:cxnLst>
                    <a:cxn ang="0">
                      <a:pos x="62" y="0"/>
                    </a:cxn>
                    <a:cxn ang="0">
                      <a:pos x="0" y="35"/>
                    </a:cxn>
                    <a:cxn ang="0">
                      <a:pos x="3" y="40"/>
                    </a:cxn>
                    <a:cxn ang="0">
                      <a:pos x="65" y="5"/>
                    </a:cxn>
                    <a:cxn ang="0">
                      <a:pos x="62" y="0"/>
                    </a:cxn>
                  </a:cxnLst>
                  <a:rect l="0" t="0" r="r" b="b"/>
                  <a:pathLst>
                    <a:path w="65" h="40">
                      <a:moveTo>
                        <a:pt x="62" y="0"/>
                      </a:moveTo>
                      <a:cubicBezTo>
                        <a:pt x="0" y="35"/>
                        <a:pt x="0" y="35"/>
                        <a:pt x="0" y="35"/>
                      </a:cubicBezTo>
                      <a:cubicBezTo>
                        <a:pt x="1" y="37"/>
                        <a:pt x="2" y="39"/>
                        <a:pt x="3" y="40"/>
                      </a:cubicBezTo>
                      <a:cubicBezTo>
                        <a:pt x="65" y="5"/>
                        <a:pt x="65" y="5"/>
                        <a:pt x="65" y="5"/>
                      </a:cubicBezTo>
                      <a:cubicBezTo>
                        <a:pt x="64" y="3"/>
                        <a:pt x="63" y="1"/>
                        <a:pt x="62"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48"/>
                <p:cNvSpPr>
                  <a:spLocks/>
                </p:cNvSpPr>
                <p:nvPr/>
              </p:nvSpPr>
              <p:spPr bwMode="gray">
                <a:xfrm>
                  <a:off x="7649894" y="2795824"/>
                  <a:ext cx="271463" cy="204787"/>
                </a:xfrm>
                <a:custGeom>
                  <a:avLst/>
                  <a:gdLst/>
                  <a:ahLst/>
                  <a:cxnLst>
                    <a:cxn ang="0">
                      <a:pos x="4" y="47"/>
                    </a:cxn>
                    <a:cxn ang="0">
                      <a:pos x="62" y="5"/>
                    </a:cxn>
                    <a:cxn ang="0">
                      <a:pos x="58" y="0"/>
                    </a:cxn>
                    <a:cxn ang="0">
                      <a:pos x="0" y="42"/>
                    </a:cxn>
                    <a:cxn ang="0">
                      <a:pos x="4" y="47"/>
                    </a:cxn>
                  </a:cxnLst>
                  <a:rect l="0" t="0" r="r" b="b"/>
                  <a:pathLst>
                    <a:path w="62" h="47">
                      <a:moveTo>
                        <a:pt x="4" y="47"/>
                      </a:moveTo>
                      <a:cubicBezTo>
                        <a:pt x="62" y="5"/>
                        <a:pt x="62" y="5"/>
                        <a:pt x="62" y="5"/>
                      </a:cubicBezTo>
                      <a:cubicBezTo>
                        <a:pt x="61" y="3"/>
                        <a:pt x="59" y="2"/>
                        <a:pt x="58" y="0"/>
                      </a:cubicBezTo>
                      <a:cubicBezTo>
                        <a:pt x="0" y="42"/>
                        <a:pt x="0" y="42"/>
                        <a:pt x="0" y="42"/>
                      </a:cubicBezTo>
                      <a:cubicBezTo>
                        <a:pt x="2" y="44"/>
                        <a:pt x="3" y="45"/>
                        <a:pt x="4" y="47"/>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49"/>
                <p:cNvSpPr>
                  <a:spLocks/>
                </p:cNvSpPr>
                <p:nvPr/>
              </p:nvSpPr>
              <p:spPr bwMode="gray">
                <a:xfrm>
                  <a:off x="5457557" y="4391261"/>
                  <a:ext cx="268288" cy="204787"/>
                </a:xfrm>
                <a:custGeom>
                  <a:avLst/>
                  <a:gdLst/>
                  <a:ahLst/>
                  <a:cxnLst>
                    <a:cxn ang="0">
                      <a:pos x="58" y="0"/>
                    </a:cxn>
                    <a:cxn ang="0">
                      <a:pos x="0" y="42"/>
                    </a:cxn>
                    <a:cxn ang="0">
                      <a:pos x="3" y="47"/>
                    </a:cxn>
                    <a:cxn ang="0">
                      <a:pos x="61" y="5"/>
                    </a:cxn>
                    <a:cxn ang="0">
                      <a:pos x="58" y="0"/>
                    </a:cxn>
                  </a:cxnLst>
                  <a:rect l="0" t="0" r="r" b="b"/>
                  <a:pathLst>
                    <a:path w="61" h="47">
                      <a:moveTo>
                        <a:pt x="58" y="0"/>
                      </a:moveTo>
                      <a:cubicBezTo>
                        <a:pt x="0" y="42"/>
                        <a:pt x="0" y="42"/>
                        <a:pt x="0" y="42"/>
                      </a:cubicBezTo>
                      <a:cubicBezTo>
                        <a:pt x="1" y="43"/>
                        <a:pt x="2" y="45"/>
                        <a:pt x="3" y="47"/>
                      </a:cubicBezTo>
                      <a:cubicBezTo>
                        <a:pt x="61" y="5"/>
                        <a:pt x="61" y="5"/>
                        <a:pt x="61" y="5"/>
                      </a:cubicBezTo>
                      <a:cubicBezTo>
                        <a:pt x="60" y="3"/>
                        <a:pt x="59" y="1"/>
                        <a:pt x="58"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50"/>
                <p:cNvSpPr>
                  <a:spLocks/>
                </p:cNvSpPr>
                <p:nvPr/>
              </p:nvSpPr>
              <p:spPr bwMode="gray">
                <a:xfrm>
                  <a:off x="7570519" y="2671999"/>
                  <a:ext cx="249238" cy="233362"/>
                </a:xfrm>
                <a:custGeom>
                  <a:avLst/>
                  <a:gdLst/>
                  <a:ahLst/>
                  <a:cxnLst>
                    <a:cxn ang="0">
                      <a:pos x="4" y="53"/>
                    </a:cxn>
                    <a:cxn ang="0">
                      <a:pos x="57" y="5"/>
                    </a:cxn>
                    <a:cxn ang="0">
                      <a:pos x="53" y="0"/>
                    </a:cxn>
                    <a:cxn ang="0">
                      <a:pos x="0" y="49"/>
                    </a:cxn>
                    <a:cxn ang="0">
                      <a:pos x="4" y="53"/>
                    </a:cxn>
                  </a:cxnLst>
                  <a:rect l="0" t="0" r="r" b="b"/>
                  <a:pathLst>
                    <a:path w="57" h="53">
                      <a:moveTo>
                        <a:pt x="4" y="53"/>
                      </a:moveTo>
                      <a:cubicBezTo>
                        <a:pt x="57" y="5"/>
                        <a:pt x="57" y="5"/>
                        <a:pt x="57" y="5"/>
                      </a:cubicBezTo>
                      <a:cubicBezTo>
                        <a:pt x="56" y="3"/>
                        <a:pt x="55" y="2"/>
                        <a:pt x="53" y="0"/>
                      </a:cubicBezTo>
                      <a:cubicBezTo>
                        <a:pt x="0" y="49"/>
                        <a:pt x="0" y="49"/>
                        <a:pt x="0" y="49"/>
                      </a:cubicBezTo>
                      <a:cubicBezTo>
                        <a:pt x="1" y="50"/>
                        <a:pt x="3" y="52"/>
                        <a:pt x="4" y="53"/>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51"/>
                <p:cNvSpPr>
                  <a:spLocks/>
                </p:cNvSpPr>
                <p:nvPr/>
              </p:nvSpPr>
              <p:spPr bwMode="gray">
                <a:xfrm>
                  <a:off x="5559157" y="4486511"/>
                  <a:ext cx="249238" cy="233362"/>
                </a:xfrm>
                <a:custGeom>
                  <a:avLst/>
                  <a:gdLst/>
                  <a:ahLst/>
                  <a:cxnLst>
                    <a:cxn ang="0">
                      <a:pos x="53" y="0"/>
                    </a:cxn>
                    <a:cxn ang="0">
                      <a:pos x="0" y="48"/>
                    </a:cxn>
                    <a:cxn ang="0">
                      <a:pos x="4" y="53"/>
                    </a:cxn>
                    <a:cxn ang="0">
                      <a:pos x="57" y="4"/>
                    </a:cxn>
                    <a:cxn ang="0">
                      <a:pos x="53" y="0"/>
                    </a:cxn>
                  </a:cxnLst>
                  <a:rect l="0" t="0" r="r" b="b"/>
                  <a:pathLst>
                    <a:path w="57" h="53">
                      <a:moveTo>
                        <a:pt x="53" y="0"/>
                      </a:moveTo>
                      <a:cubicBezTo>
                        <a:pt x="0" y="48"/>
                        <a:pt x="0" y="48"/>
                        <a:pt x="0" y="48"/>
                      </a:cubicBezTo>
                      <a:cubicBezTo>
                        <a:pt x="1" y="50"/>
                        <a:pt x="2" y="51"/>
                        <a:pt x="4" y="53"/>
                      </a:cubicBezTo>
                      <a:cubicBezTo>
                        <a:pt x="57" y="4"/>
                        <a:pt x="57" y="4"/>
                        <a:pt x="57" y="4"/>
                      </a:cubicBezTo>
                      <a:cubicBezTo>
                        <a:pt x="56" y="3"/>
                        <a:pt x="54" y="2"/>
                        <a:pt x="53"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52"/>
                <p:cNvSpPr>
                  <a:spLocks/>
                </p:cNvSpPr>
                <p:nvPr/>
              </p:nvSpPr>
              <p:spPr bwMode="gray">
                <a:xfrm>
                  <a:off x="7478444" y="2562461"/>
                  <a:ext cx="231775" cy="254000"/>
                </a:xfrm>
                <a:custGeom>
                  <a:avLst/>
                  <a:gdLst/>
                  <a:ahLst/>
                  <a:cxnLst>
                    <a:cxn ang="0">
                      <a:pos x="5" y="58"/>
                    </a:cxn>
                    <a:cxn ang="0">
                      <a:pos x="53" y="4"/>
                    </a:cxn>
                    <a:cxn ang="0">
                      <a:pos x="49" y="0"/>
                    </a:cxn>
                    <a:cxn ang="0">
                      <a:pos x="0" y="54"/>
                    </a:cxn>
                    <a:cxn ang="0">
                      <a:pos x="5" y="58"/>
                    </a:cxn>
                  </a:cxnLst>
                  <a:rect l="0" t="0" r="r" b="b"/>
                  <a:pathLst>
                    <a:path w="53" h="58">
                      <a:moveTo>
                        <a:pt x="5" y="58"/>
                      </a:moveTo>
                      <a:cubicBezTo>
                        <a:pt x="53" y="4"/>
                        <a:pt x="53" y="4"/>
                        <a:pt x="53" y="4"/>
                      </a:cubicBezTo>
                      <a:cubicBezTo>
                        <a:pt x="52" y="3"/>
                        <a:pt x="50" y="2"/>
                        <a:pt x="49" y="0"/>
                      </a:cubicBezTo>
                      <a:cubicBezTo>
                        <a:pt x="0" y="54"/>
                        <a:pt x="0" y="54"/>
                        <a:pt x="0" y="54"/>
                      </a:cubicBezTo>
                      <a:cubicBezTo>
                        <a:pt x="2" y="55"/>
                        <a:pt x="3" y="57"/>
                        <a:pt x="5" y="58"/>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55"/>
                <p:cNvSpPr>
                  <a:spLocks/>
                </p:cNvSpPr>
                <p:nvPr/>
              </p:nvSpPr>
              <p:spPr bwMode="gray">
                <a:xfrm>
                  <a:off x="7381607" y="2467211"/>
                  <a:ext cx="211138" cy="271462"/>
                </a:xfrm>
                <a:custGeom>
                  <a:avLst/>
                  <a:gdLst/>
                  <a:ahLst/>
                  <a:cxnLst>
                    <a:cxn ang="0">
                      <a:pos x="5" y="62"/>
                    </a:cxn>
                    <a:cxn ang="0">
                      <a:pos x="48" y="3"/>
                    </a:cxn>
                    <a:cxn ang="0">
                      <a:pos x="43" y="0"/>
                    </a:cxn>
                    <a:cxn ang="0">
                      <a:pos x="0" y="59"/>
                    </a:cxn>
                    <a:cxn ang="0">
                      <a:pos x="5" y="62"/>
                    </a:cxn>
                  </a:cxnLst>
                  <a:rect l="0" t="0" r="r" b="b"/>
                  <a:pathLst>
                    <a:path w="48" h="62">
                      <a:moveTo>
                        <a:pt x="5" y="62"/>
                      </a:moveTo>
                      <a:cubicBezTo>
                        <a:pt x="48" y="3"/>
                        <a:pt x="48" y="3"/>
                        <a:pt x="48" y="3"/>
                      </a:cubicBezTo>
                      <a:cubicBezTo>
                        <a:pt x="46" y="2"/>
                        <a:pt x="45" y="1"/>
                        <a:pt x="43" y="0"/>
                      </a:cubicBezTo>
                      <a:cubicBezTo>
                        <a:pt x="0" y="59"/>
                        <a:pt x="0" y="59"/>
                        <a:pt x="0" y="59"/>
                      </a:cubicBezTo>
                      <a:cubicBezTo>
                        <a:pt x="2" y="60"/>
                        <a:pt x="3" y="61"/>
                        <a:pt x="5" y="62"/>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56"/>
                <p:cNvSpPr>
                  <a:spLocks/>
                </p:cNvSpPr>
                <p:nvPr/>
              </p:nvSpPr>
              <p:spPr bwMode="gray">
                <a:xfrm>
                  <a:off x="7276832" y="2378311"/>
                  <a:ext cx="184150" cy="293687"/>
                </a:xfrm>
                <a:custGeom>
                  <a:avLst/>
                  <a:gdLst/>
                  <a:ahLst/>
                  <a:cxnLst>
                    <a:cxn ang="0">
                      <a:pos x="5" y="67"/>
                    </a:cxn>
                    <a:cxn ang="0">
                      <a:pos x="42" y="3"/>
                    </a:cxn>
                    <a:cxn ang="0">
                      <a:pos x="37" y="0"/>
                    </a:cxn>
                    <a:cxn ang="0">
                      <a:pos x="0" y="64"/>
                    </a:cxn>
                    <a:cxn ang="0">
                      <a:pos x="5" y="67"/>
                    </a:cxn>
                  </a:cxnLst>
                  <a:rect l="0" t="0" r="r" b="b"/>
                  <a:pathLst>
                    <a:path w="42" h="67">
                      <a:moveTo>
                        <a:pt x="5" y="67"/>
                      </a:moveTo>
                      <a:cubicBezTo>
                        <a:pt x="42" y="3"/>
                        <a:pt x="42" y="3"/>
                        <a:pt x="42" y="3"/>
                      </a:cubicBezTo>
                      <a:cubicBezTo>
                        <a:pt x="40" y="2"/>
                        <a:pt x="38" y="1"/>
                        <a:pt x="37" y="0"/>
                      </a:cubicBezTo>
                      <a:cubicBezTo>
                        <a:pt x="0" y="64"/>
                        <a:pt x="0" y="64"/>
                        <a:pt x="0" y="64"/>
                      </a:cubicBezTo>
                      <a:cubicBezTo>
                        <a:pt x="2" y="65"/>
                        <a:pt x="4" y="66"/>
                        <a:pt x="5" y="67"/>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59"/>
                <p:cNvSpPr>
                  <a:spLocks/>
                </p:cNvSpPr>
                <p:nvPr/>
              </p:nvSpPr>
              <p:spPr bwMode="gray">
                <a:xfrm>
                  <a:off x="7167294" y="2308461"/>
                  <a:ext cx="153988" cy="306387"/>
                </a:xfrm>
                <a:custGeom>
                  <a:avLst/>
                  <a:gdLst/>
                  <a:ahLst/>
                  <a:cxnLst>
                    <a:cxn ang="0">
                      <a:pos x="5" y="70"/>
                    </a:cxn>
                    <a:cxn ang="0">
                      <a:pos x="35" y="3"/>
                    </a:cxn>
                    <a:cxn ang="0">
                      <a:pos x="30" y="0"/>
                    </a:cxn>
                    <a:cxn ang="0">
                      <a:pos x="0" y="67"/>
                    </a:cxn>
                    <a:cxn ang="0">
                      <a:pos x="5" y="70"/>
                    </a:cxn>
                  </a:cxnLst>
                  <a:rect l="0" t="0" r="r" b="b"/>
                  <a:pathLst>
                    <a:path w="35" h="70">
                      <a:moveTo>
                        <a:pt x="5" y="70"/>
                      </a:moveTo>
                      <a:cubicBezTo>
                        <a:pt x="35" y="3"/>
                        <a:pt x="35" y="3"/>
                        <a:pt x="35" y="3"/>
                      </a:cubicBezTo>
                      <a:cubicBezTo>
                        <a:pt x="33" y="2"/>
                        <a:pt x="32" y="1"/>
                        <a:pt x="30" y="0"/>
                      </a:cubicBezTo>
                      <a:cubicBezTo>
                        <a:pt x="0" y="67"/>
                        <a:pt x="0" y="67"/>
                        <a:pt x="0" y="67"/>
                      </a:cubicBezTo>
                      <a:cubicBezTo>
                        <a:pt x="2" y="68"/>
                        <a:pt x="3" y="69"/>
                        <a:pt x="5" y="7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60"/>
                <p:cNvSpPr>
                  <a:spLocks/>
                </p:cNvSpPr>
                <p:nvPr/>
              </p:nvSpPr>
              <p:spPr bwMode="gray">
                <a:xfrm>
                  <a:off x="7049819" y="2251311"/>
                  <a:ext cx="127000" cy="320675"/>
                </a:xfrm>
                <a:custGeom>
                  <a:avLst/>
                  <a:gdLst/>
                  <a:ahLst/>
                  <a:cxnLst>
                    <a:cxn ang="0">
                      <a:pos x="6" y="73"/>
                    </a:cxn>
                    <a:cxn ang="0">
                      <a:pos x="29" y="2"/>
                    </a:cxn>
                    <a:cxn ang="0">
                      <a:pos x="23" y="0"/>
                    </a:cxn>
                    <a:cxn ang="0">
                      <a:pos x="0" y="71"/>
                    </a:cxn>
                    <a:cxn ang="0">
                      <a:pos x="6" y="73"/>
                    </a:cxn>
                  </a:cxnLst>
                  <a:rect l="0" t="0" r="r" b="b"/>
                  <a:pathLst>
                    <a:path w="29" h="73">
                      <a:moveTo>
                        <a:pt x="6" y="73"/>
                      </a:moveTo>
                      <a:cubicBezTo>
                        <a:pt x="29" y="2"/>
                        <a:pt x="29" y="2"/>
                        <a:pt x="29" y="2"/>
                      </a:cubicBezTo>
                      <a:cubicBezTo>
                        <a:pt x="27" y="2"/>
                        <a:pt x="25" y="1"/>
                        <a:pt x="23" y="0"/>
                      </a:cubicBezTo>
                      <a:cubicBezTo>
                        <a:pt x="0" y="71"/>
                        <a:pt x="0" y="71"/>
                        <a:pt x="0" y="71"/>
                      </a:cubicBezTo>
                      <a:cubicBezTo>
                        <a:pt x="2" y="71"/>
                        <a:pt x="4" y="72"/>
                        <a:pt x="6" y="73"/>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62"/>
                <p:cNvSpPr>
                  <a:spLocks/>
                </p:cNvSpPr>
                <p:nvPr/>
              </p:nvSpPr>
              <p:spPr bwMode="gray">
                <a:xfrm>
                  <a:off x="6930757" y="2211624"/>
                  <a:ext cx="92075" cy="325437"/>
                </a:xfrm>
                <a:custGeom>
                  <a:avLst/>
                  <a:gdLst/>
                  <a:ahLst/>
                  <a:cxnLst>
                    <a:cxn ang="0">
                      <a:pos x="6" y="74"/>
                    </a:cxn>
                    <a:cxn ang="0">
                      <a:pos x="21" y="2"/>
                    </a:cxn>
                    <a:cxn ang="0">
                      <a:pos x="15" y="0"/>
                    </a:cxn>
                    <a:cxn ang="0">
                      <a:pos x="0" y="73"/>
                    </a:cxn>
                    <a:cxn ang="0">
                      <a:pos x="6" y="74"/>
                    </a:cxn>
                  </a:cxnLst>
                  <a:rect l="0" t="0" r="r" b="b"/>
                  <a:pathLst>
                    <a:path w="21" h="74">
                      <a:moveTo>
                        <a:pt x="6" y="74"/>
                      </a:moveTo>
                      <a:cubicBezTo>
                        <a:pt x="21" y="2"/>
                        <a:pt x="21" y="2"/>
                        <a:pt x="21" y="2"/>
                      </a:cubicBezTo>
                      <a:cubicBezTo>
                        <a:pt x="19" y="1"/>
                        <a:pt x="17" y="1"/>
                        <a:pt x="15" y="0"/>
                      </a:cubicBezTo>
                      <a:cubicBezTo>
                        <a:pt x="0" y="73"/>
                        <a:pt x="0" y="73"/>
                        <a:pt x="0" y="73"/>
                      </a:cubicBezTo>
                      <a:cubicBezTo>
                        <a:pt x="2" y="73"/>
                        <a:pt x="4" y="74"/>
                        <a:pt x="6" y="74"/>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65"/>
                <p:cNvSpPr>
                  <a:spLocks/>
                </p:cNvSpPr>
                <p:nvPr/>
              </p:nvSpPr>
              <p:spPr bwMode="gray">
                <a:xfrm>
                  <a:off x="6808519" y="2190986"/>
                  <a:ext cx="60325" cy="323850"/>
                </a:xfrm>
                <a:custGeom>
                  <a:avLst/>
                  <a:gdLst/>
                  <a:ahLst/>
                  <a:cxnLst>
                    <a:cxn ang="0">
                      <a:pos x="6" y="74"/>
                    </a:cxn>
                    <a:cxn ang="0">
                      <a:pos x="14" y="0"/>
                    </a:cxn>
                    <a:cxn ang="0">
                      <a:pos x="8" y="0"/>
                    </a:cxn>
                    <a:cxn ang="0">
                      <a:pos x="0" y="74"/>
                    </a:cxn>
                    <a:cxn ang="0">
                      <a:pos x="6" y="74"/>
                    </a:cxn>
                  </a:cxnLst>
                  <a:rect l="0" t="0" r="r" b="b"/>
                  <a:pathLst>
                    <a:path w="14" h="74">
                      <a:moveTo>
                        <a:pt x="6" y="74"/>
                      </a:moveTo>
                      <a:cubicBezTo>
                        <a:pt x="14" y="0"/>
                        <a:pt x="14" y="0"/>
                        <a:pt x="14" y="0"/>
                      </a:cubicBezTo>
                      <a:cubicBezTo>
                        <a:pt x="12" y="0"/>
                        <a:pt x="10" y="0"/>
                        <a:pt x="8" y="0"/>
                      </a:cubicBezTo>
                      <a:cubicBezTo>
                        <a:pt x="0" y="74"/>
                        <a:pt x="0" y="74"/>
                        <a:pt x="0" y="74"/>
                      </a:cubicBezTo>
                      <a:cubicBezTo>
                        <a:pt x="2" y="74"/>
                        <a:pt x="4" y="74"/>
                        <a:pt x="6" y="7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9" name="Gruppieren 18"/>
              <p:cNvGrpSpPr>
                <a:grpSpLocks noChangeAspect="1"/>
              </p:cNvGrpSpPr>
              <p:nvPr/>
            </p:nvGrpSpPr>
            <p:grpSpPr bwMode="gray">
              <a:xfrm>
                <a:off x="7695676" y="1972004"/>
                <a:ext cx="1206000" cy="1001098"/>
                <a:chOff x="5376863" y="496887"/>
                <a:chExt cx="1635125" cy="1357314"/>
              </a:xfrm>
            </p:grpSpPr>
            <p:sp>
              <p:nvSpPr>
                <p:cNvPr id="23" name="Freeform 12"/>
                <p:cNvSpPr>
                  <a:spLocks/>
                </p:cNvSpPr>
                <p:nvPr/>
              </p:nvSpPr>
              <p:spPr bwMode="gray">
                <a:xfrm>
                  <a:off x="5376863" y="766763"/>
                  <a:ext cx="547688" cy="1087438"/>
                </a:xfrm>
                <a:custGeom>
                  <a:avLst/>
                  <a:gdLst>
                    <a:gd name="T0" fmla="*/ 126 w 146"/>
                    <a:gd name="T1" fmla="*/ 145 h 290"/>
                    <a:gd name="T2" fmla="*/ 143 w 146"/>
                    <a:gd name="T3" fmla="*/ 91 h 290"/>
                    <a:gd name="T4" fmla="*/ 142 w 146"/>
                    <a:gd name="T5" fmla="*/ 78 h 290"/>
                    <a:gd name="T6" fmla="*/ 67 w 146"/>
                    <a:gd name="T7" fmla="*/ 3 h 290"/>
                    <a:gd name="T8" fmla="*/ 60 w 146"/>
                    <a:gd name="T9" fmla="*/ 0 h 290"/>
                    <a:gd name="T10" fmla="*/ 53 w 146"/>
                    <a:gd name="T11" fmla="*/ 4 h 290"/>
                    <a:gd name="T12" fmla="*/ 0 w 146"/>
                    <a:gd name="T13" fmla="*/ 145 h 290"/>
                    <a:gd name="T14" fmla="*/ 53 w 146"/>
                    <a:gd name="T15" fmla="*/ 287 h 290"/>
                    <a:gd name="T16" fmla="*/ 60 w 146"/>
                    <a:gd name="T17" fmla="*/ 290 h 290"/>
                    <a:gd name="T18" fmla="*/ 60 w 146"/>
                    <a:gd name="T19" fmla="*/ 290 h 290"/>
                    <a:gd name="T20" fmla="*/ 68 w 146"/>
                    <a:gd name="T21" fmla="*/ 287 h 290"/>
                    <a:gd name="T22" fmla="*/ 142 w 146"/>
                    <a:gd name="T23" fmla="*/ 212 h 290"/>
                    <a:gd name="T24" fmla="*/ 143 w 146"/>
                    <a:gd name="T25" fmla="*/ 199 h 290"/>
                    <a:gd name="T26" fmla="*/ 126 w 146"/>
                    <a:gd name="T27" fmla="*/ 14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290">
                      <a:moveTo>
                        <a:pt x="126" y="145"/>
                      </a:moveTo>
                      <a:cubicBezTo>
                        <a:pt x="126" y="125"/>
                        <a:pt x="132" y="107"/>
                        <a:pt x="143" y="91"/>
                      </a:cubicBezTo>
                      <a:cubicBezTo>
                        <a:pt x="146" y="87"/>
                        <a:pt x="146" y="81"/>
                        <a:pt x="142" y="78"/>
                      </a:cubicBezTo>
                      <a:cubicBezTo>
                        <a:pt x="67" y="3"/>
                        <a:pt x="67" y="3"/>
                        <a:pt x="67" y="3"/>
                      </a:cubicBezTo>
                      <a:cubicBezTo>
                        <a:pt x="65" y="1"/>
                        <a:pt x="63" y="0"/>
                        <a:pt x="60" y="0"/>
                      </a:cubicBezTo>
                      <a:cubicBezTo>
                        <a:pt x="57" y="0"/>
                        <a:pt x="55" y="1"/>
                        <a:pt x="53" y="4"/>
                      </a:cubicBezTo>
                      <a:cubicBezTo>
                        <a:pt x="19" y="43"/>
                        <a:pt x="0" y="93"/>
                        <a:pt x="0" y="145"/>
                      </a:cubicBezTo>
                      <a:cubicBezTo>
                        <a:pt x="0" y="197"/>
                        <a:pt x="19" y="247"/>
                        <a:pt x="53" y="287"/>
                      </a:cubicBezTo>
                      <a:cubicBezTo>
                        <a:pt x="55" y="289"/>
                        <a:pt x="57" y="290"/>
                        <a:pt x="60" y="290"/>
                      </a:cubicBezTo>
                      <a:cubicBezTo>
                        <a:pt x="60" y="290"/>
                        <a:pt x="60" y="290"/>
                        <a:pt x="60" y="290"/>
                      </a:cubicBezTo>
                      <a:cubicBezTo>
                        <a:pt x="63" y="290"/>
                        <a:pt x="66" y="289"/>
                        <a:pt x="68" y="287"/>
                      </a:cubicBezTo>
                      <a:cubicBezTo>
                        <a:pt x="142" y="212"/>
                        <a:pt x="142" y="212"/>
                        <a:pt x="142" y="212"/>
                      </a:cubicBezTo>
                      <a:cubicBezTo>
                        <a:pt x="146" y="209"/>
                        <a:pt x="146" y="203"/>
                        <a:pt x="143" y="199"/>
                      </a:cubicBezTo>
                      <a:cubicBezTo>
                        <a:pt x="132" y="183"/>
                        <a:pt x="126" y="165"/>
                        <a:pt x="126" y="145"/>
                      </a:cubicBezTo>
                      <a:close/>
                    </a:path>
                  </a:pathLst>
                </a:custGeom>
                <a:solidFill>
                  <a:srgbClr val="E6E6E6"/>
                </a:solidFill>
                <a:ln w="14288" cap="flat">
                  <a:noFill/>
                  <a:prstDash val="solid"/>
                  <a:miter lim="800000"/>
                  <a:headEnd/>
                  <a:tailEnd/>
                </a:ln>
                <a:effectLst>
                  <a:glow rad="50800">
                    <a:srgbClr val="FFFFFF">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24" name="Freeform 13"/>
                <p:cNvSpPr>
                  <a:spLocks/>
                </p:cNvSpPr>
                <p:nvPr/>
              </p:nvSpPr>
              <p:spPr bwMode="gray">
                <a:xfrm>
                  <a:off x="5649913" y="496887"/>
                  <a:ext cx="1087438" cy="542925"/>
                </a:xfrm>
                <a:custGeom>
                  <a:avLst/>
                  <a:gdLst>
                    <a:gd name="T0" fmla="*/ 290 w 290"/>
                    <a:gd name="T1" fmla="*/ 59 h 145"/>
                    <a:gd name="T2" fmla="*/ 286 w 290"/>
                    <a:gd name="T3" fmla="*/ 52 h 145"/>
                    <a:gd name="T4" fmla="*/ 145 w 290"/>
                    <a:gd name="T5" fmla="*/ 0 h 145"/>
                    <a:gd name="T6" fmla="*/ 3 w 290"/>
                    <a:gd name="T7" fmla="*/ 52 h 145"/>
                    <a:gd name="T8" fmla="*/ 0 w 290"/>
                    <a:gd name="T9" fmla="*/ 59 h 145"/>
                    <a:gd name="T10" fmla="*/ 3 w 290"/>
                    <a:gd name="T11" fmla="*/ 67 h 145"/>
                    <a:gd name="T12" fmla="*/ 78 w 290"/>
                    <a:gd name="T13" fmla="*/ 141 h 145"/>
                    <a:gd name="T14" fmla="*/ 91 w 290"/>
                    <a:gd name="T15" fmla="*/ 142 h 145"/>
                    <a:gd name="T16" fmla="*/ 145 w 290"/>
                    <a:gd name="T17" fmla="*/ 125 h 145"/>
                    <a:gd name="T18" fmla="*/ 199 w 290"/>
                    <a:gd name="T19" fmla="*/ 142 h 145"/>
                    <a:gd name="T20" fmla="*/ 205 w 290"/>
                    <a:gd name="T21" fmla="*/ 144 h 145"/>
                    <a:gd name="T22" fmla="*/ 212 w 290"/>
                    <a:gd name="T23" fmla="*/ 141 h 145"/>
                    <a:gd name="T24" fmla="*/ 287 w 290"/>
                    <a:gd name="T25" fmla="*/ 67 h 145"/>
                    <a:gd name="T26" fmla="*/ 290 w 290"/>
                    <a:gd name="T27"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145">
                      <a:moveTo>
                        <a:pt x="290" y="59"/>
                      </a:moveTo>
                      <a:cubicBezTo>
                        <a:pt x="290" y="56"/>
                        <a:pt x="289" y="54"/>
                        <a:pt x="286" y="52"/>
                      </a:cubicBezTo>
                      <a:cubicBezTo>
                        <a:pt x="247" y="18"/>
                        <a:pt x="197" y="0"/>
                        <a:pt x="145" y="0"/>
                      </a:cubicBezTo>
                      <a:cubicBezTo>
                        <a:pt x="93" y="0"/>
                        <a:pt x="43" y="18"/>
                        <a:pt x="3" y="52"/>
                      </a:cubicBezTo>
                      <a:cubicBezTo>
                        <a:pt x="1" y="54"/>
                        <a:pt x="0" y="56"/>
                        <a:pt x="0" y="59"/>
                      </a:cubicBezTo>
                      <a:cubicBezTo>
                        <a:pt x="0" y="62"/>
                        <a:pt x="1" y="65"/>
                        <a:pt x="3" y="67"/>
                      </a:cubicBezTo>
                      <a:cubicBezTo>
                        <a:pt x="78" y="141"/>
                        <a:pt x="78" y="141"/>
                        <a:pt x="78" y="141"/>
                      </a:cubicBezTo>
                      <a:cubicBezTo>
                        <a:pt x="81" y="145"/>
                        <a:pt x="87" y="145"/>
                        <a:pt x="91" y="142"/>
                      </a:cubicBezTo>
                      <a:cubicBezTo>
                        <a:pt x="107" y="131"/>
                        <a:pt x="125" y="125"/>
                        <a:pt x="145" y="125"/>
                      </a:cubicBezTo>
                      <a:cubicBezTo>
                        <a:pt x="165" y="125"/>
                        <a:pt x="183" y="131"/>
                        <a:pt x="199" y="142"/>
                      </a:cubicBezTo>
                      <a:cubicBezTo>
                        <a:pt x="201" y="144"/>
                        <a:pt x="203" y="144"/>
                        <a:pt x="205" y="144"/>
                      </a:cubicBezTo>
                      <a:cubicBezTo>
                        <a:pt x="208" y="144"/>
                        <a:pt x="210" y="143"/>
                        <a:pt x="212" y="141"/>
                      </a:cubicBezTo>
                      <a:cubicBezTo>
                        <a:pt x="287" y="67"/>
                        <a:pt x="287" y="67"/>
                        <a:pt x="287" y="67"/>
                      </a:cubicBezTo>
                      <a:cubicBezTo>
                        <a:pt x="289" y="65"/>
                        <a:pt x="290" y="62"/>
                        <a:pt x="290" y="59"/>
                      </a:cubicBezTo>
                      <a:close/>
                    </a:path>
                  </a:pathLst>
                </a:custGeom>
                <a:solidFill>
                  <a:srgbClr val="00B050"/>
                </a:solidFill>
                <a:ln w="14288" cap="flat">
                  <a:noFill/>
                  <a:prstDash val="solid"/>
                  <a:miter lim="800000"/>
                  <a:headEnd/>
                  <a:tailEnd/>
                </a:ln>
                <a:effectLst>
                  <a:glow rad="50800">
                    <a:srgbClr val="00B05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25" name="Freeform 14"/>
                <p:cNvSpPr>
                  <a:spLocks/>
                </p:cNvSpPr>
                <p:nvPr/>
              </p:nvSpPr>
              <p:spPr bwMode="gray">
                <a:xfrm>
                  <a:off x="6464300" y="766763"/>
                  <a:ext cx="547688" cy="1087438"/>
                </a:xfrm>
                <a:custGeom>
                  <a:avLst/>
                  <a:gdLst>
                    <a:gd name="T0" fmla="*/ 86 w 146"/>
                    <a:gd name="T1" fmla="*/ 0 h 290"/>
                    <a:gd name="T2" fmla="*/ 79 w 146"/>
                    <a:gd name="T3" fmla="*/ 3 h 290"/>
                    <a:gd name="T4" fmla="*/ 4 w 146"/>
                    <a:gd name="T5" fmla="*/ 78 h 290"/>
                    <a:gd name="T6" fmla="*/ 3 w 146"/>
                    <a:gd name="T7" fmla="*/ 91 h 290"/>
                    <a:gd name="T8" fmla="*/ 20 w 146"/>
                    <a:gd name="T9" fmla="*/ 145 h 290"/>
                    <a:gd name="T10" fmla="*/ 3 w 146"/>
                    <a:gd name="T11" fmla="*/ 199 h 290"/>
                    <a:gd name="T12" fmla="*/ 4 w 146"/>
                    <a:gd name="T13" fmla="*/ 212 h 290"/>
                    <a:gd name="T14" fmla="*/ 78 w 146"/>
                    <a:gd name="T15" fmla="*/ 287 h 290"/>
                    <a:gd name="T16" fmla="*/ 85 w 146"/>
                    <a:gd name="T17" fmla="*/ 290 h 290"/>
                    <a:gd name="T18" fmla="*/ 86 w 146"/>
                    <a:gd name="T19" fmla="*/ 290 h 290"/>
                    <a:gd name="T20" fmla="*/ 93 w 146"/>
                    <a:gd name="T21" fmla="*/ 286 h 290"/>
                    <a:gd name="T22" fmla="*/ 146 w 146"/>
                    <a:gd name="T23" fmla="*/ 145 h 290"/>
                    <a:gd name="T24" fmla="*/ 93 w 146"/>
                    <a:gd name="T25" fmla="*/ 4 h 290"/>
                    <a:gd name="T26" fmla="*/ 86 w 146"/>
                    <a:gd name="T2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290">
                      <a:moveTo>
                        <a:pt x="86" y="0"/>
                      </a:moveTo>
                      <a:cubicBezTo>
                        <a:pt x="83" y="0"/>
                        <a:pt x="80" y="1"/>
                        <a:pt x="79" y="3"/>
                      </a:cubicBezTo>
                      <a:cubicBezTo>
                        <a:pt x="4" y="78"/>
                        <a:pt x="4" y="78"/>
                        <a:pt x="4" y="78"/>
                      </a:cubicBezTo>
                      <a:cubicBezTo>
                        <a:pt x="0" y="81"/>
                        <a:pt x="0" y="87"/>
                        <a:pt x="3" y="91"/>
                      </a:cubicBezTo>
                      <a:cubicBezTo>
                        <a:pt x="14" y="107"/>
                        <a:pt x="20" y="125"/>
                        <a:pt x="20" y="145"/>
                      </a:cubicBezTo>
                      <a:cubicBezTo>
                        <a:pt x="20" y="165"/>
                        <a:pt x="14" y="183"/>
                        <a:pt x="3" y="199"/>
                      </a:cubicBezTo>
                      <a:cubicBezTo>
                        <a:pt x="0" y="203"/>
                        <a:pt x="0" y="209"/>
                        <a:pt x="4" y="212"/>
                      </a:cubicBezTo>
                      <a:cubicBezTo>
                        <a:pt x="78" y="287"/>
                        <a:pt x="78" y="287"/>
                        <a:pt x="78" y="287"/>
                      </a:cubicBezTo>
                      <a:cubicBezTo>
                        <a:pt x="80" y="289"/>
                        <a:pt x="83" y="290"/>
                        <a:pt x="85" y="290"/>
                      </a:cubicBezTo>
                      <a:cubicBezTo>
                        <a:pt x="86" y="290"/>
                        <a:pt x="86" y="290"/>
                        <a:pt x="86" y="290"/>
                      </a:cubicBezTo>
                      <a:cubicBezTo>
                        <a:pt x="89" y="290"/>
                        <a:pt x="91" y="289"/>
                        <a:pt x="93" y="286"/>
                      </a:cubicBezTo>
                      <a:cubicBezTo>
                        <a:pt x="127" y="247"/>
                        <a:pt x="146" y="197"/>
                        <a:pt x="146" y="145"/>
                      </a:cubicBezTo>
                      <a:cubicBezTo>
                        <a:pt x="146" y="93"/>
                        <a:pt x="127" y="43"/>
                        <a:pt x="93" y="4"/>
                      </a:cubicBezTo>
                      <a:cubicBezTo>
                        <a:pt x="91" y="2"/>
                        <a:pt x="89" y="0"/>
                        <a:pt x="86" y="0"/>
                      </a:cubicBezTo>
                      <a:close/>
                    </a:path>
                  </a:pathLst>
                </a:custGeom>
                <a:solidFill>
                  <a:srgbClr val="FF0000"/>
                </a:solidFill>
                <a:ln w="14288" cap="flat">
                  <a:noFill/>
                  <a:prstDash val="solid"/>
                  <a:miter lim="800000"/>
                  <a:headEnd/>
                  <a:tailEnd/>
                </a:ln>
                <a:effectLst>
                  <a:glow rad="50800">
                    <a:srgbClr val="FF000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grpSp>
          <p:grpSp>
            <p:nvGrpSpPr>
              <p:cNvPr id="20" name="Gruppieren 19"/>
              <p:cNvGrpSpPr/>
              <p:nvPr/>
            </p:nvGrpSpPr>
            <p:grpSpPr bwMode="gray">
              <a:xfrm>
                <a:off x="8112688" y="2392612"/>
                <a:ext cx="364645" cy="364645"/>
                <a:chOff x="4301955" y="3458677"/>
                <a:chExt cx="540092" cy="540092"/>
              </a:xfrm>
              <a:effectLst/>
            </p:grpSpPr>
            <p:sp>
              <p:nvSpPr>
                <p:cNvPr id="21" name="Rad 20"/>
                <p:cNvSpPr/>
                <p:nvPr/>
              </p:nvSpPr>
              <p:spPr bwMode="gray">
                <a:xfrm>
                  <a:off x="4301955" y="3458677"/>
                  <a:ext cx="540092" cy="540092"/>
                </a:xfrm>
                <a:prstGeom prst="donut">
                  <a:avLst>
                    <a:gd name="adj" fmla="val 13138"/>
                  </a:avLst>
                </a:prstGeom>
                <a:gradFill flip="none" rotWithShape="1">
                  <a:gsLst>
                    <a:gs pos="98000">
                      <a:srgbClr val="5F5F5F"/>
                    </a:gs>
                    <a:gs pos="85000">
                      <a:srgbClr val="FFFFFF"/>
                    </a:gs>
                    <a:gs pos="0">
                      <a:srgbClr val="B2B2B2"/>
                    </a:gs>
                  </a:gsLst>
                  <a:path path="shape">
                    <a:fillToRect l="50000" t="50000" r="50000" b="50000"/>
                  </a:path>
                  <a:tileRect/>
                </a:gradFill>
                <a:ln>
                  <a:noFill/>
                </a:ln>
                <a:effectLst>
                  <a:outerShdw blurRad="76200" dist="38100" dir="2700000" algn="tl" rotWithShape="0">
                    <a:prstClr val="black">
                      <a:alpha val="30000"/>
                    </a:prstClr>
                  </a:outerShdw>
                </a:effectLst>
                <a:scene3d>
                  <a:camera prst="orthographicFront"/>
                  <a:lightRig rig="threePt" dir="t"/>
                </a:scene3d>
                <a:sp3d>
                  <a:bevelT w="12700" h="50800" prst="angle"/>
                  <a:bevelB prst="angle"/>
                </a:sp3d>
              </p:spPr>
              <p:txBody>
                <a:bodyPr vert="horz" wrap="square" lIns="91440" tIns="45720" rIns="91440" bIns="45720" numCol="1" anchor="t" anchorCtr="0" compatLnSpc="1">
                  <a:prstTxWarp prst="textNoShape">
                    <a:avLst/>
                  </a:prstTxWarp>
                </a:bodyPr>
                <a:lstStyle/>
                <a:p>
                  <a:endParaRPr lang="de-DE" sz="1400" dirty="0"/>
                </a:p>
              </p:txBody>
            </p:sp>
            <p:sp>
              <p:nvSpPr>
                <p:cNvPr id="22" name="Oval 8"/>
                <p:cNvSpPr>
                  <a:spLocks noChangeArrowheads="1"/>
                </p:cNvSpPr>
                <p:nvPr/>
              </p:nvSpPr>
              <p:spPr bwMode="gray">
                <a:xfrm>
                  <a:off x="4371345" y="3526730"/>
                  <a:ext cx="401312" cy="404180"/>
                </a:xfrm>
                <a:prstGeom prst="ellipse">
                  <a:avLst/>
                </a:prstGeom>
                <a:gradFill flip="none" rotWithShape="1">
                  <a:gsLst>
                    <a:gs pos="0">
                      <a:srgbClr val="646464"/>
                    </a:gs>
                    <a:gs pos="79000">
                      <a:srgbClr val="646464"/>
                    </a:gs>
                    <a:gs pos="90000">
                      <a:srgbClr val="FF6600"/>
                    </a:gs>
                    <a:gs pos="68000">
                      <a:srgbClr val="AFAFAF"/>
                    </a:gs>
                    <a:gs pos="100000">
                      <a:srgbClr val="C0C0C0"/>
                    </a:gs>
                  </a:gsLst>
                  <a:path path="shape">
                    <a:fillToRect l="50000" t="50000" r="50000" b="50000"/>
                  </a:path>
                  <a:tileRect/>
                </a:gradFill>
                <a:ln w="14288" cap="flat">
                  <a:noFill/>
                  <a:prstDash val="solid"/>
                  <a:miter lim="800000"/>
                  <a:headEnd/>
                  <a:tailEnd/>
                </a:ln>
                <a:effectLst>
                  <a:outerShdw blurRad="127000" dist="76200" dir="2700000" algn="tl" rotWithShape="0">
                    <a:prstClr val="black">
                      <a:alpha val="50000"/>
                    </a:prstClr>
                  </a:outerShdw>
                </a:effectLst>
                <a:scene3d>
                  <a:camera prst="orthographicFront"/>
                  <a:lightRig rig="flat" dir="t">
                    <a:rot lat="0" lon="0" rev="9600000"/>
                  </a:lightRig>
                </a:scene3d>
                <a:sp3d prstMaterial="metal">
                  <a:bevelT w="190500" h="190500"/>
                </a:sp3d>
              </p:spPr>
              <p:txBody>
                <a:bodyPr vert="horz" wrap="square" lIns="91440" tIns="45720" rIns="91440" bIns="45720" numCol="1" anchor="t" anchorCtr="0" compatLnSpc="1">
                  <a:prstTxWarp prst="textNoShape">
                    <a:avLst/>
                  </a:prstTxWarp>
                </a:bodyPr>
                <a:lstStyle/>
                <a:p>
                  <a:endParaRPr lang="de-DE" sz="1400"/>
                </a:p>
              </p:txBody>
            </p:sp>
          </p:grpSp>
        </p:grpSp>
        <p:grpSp>
          <p:nvGrpSpPr>
            <p:cNvPr id="71" name="vbaPointer Zeiger 2" descr="ValuePointer.11/ValuePointer.AngleStart.48/AngleStart.AngleEnd.312/AngleEnd.ValueStart.1/ValueStart.ValueEnd.45/ValueEnd.Step.1/Step."/>
            <p:cNvGrpSpPr/>
            <p:nvPr/>
          </p:nvGrpSpPr>
          <p:grpSpPr bwMode="gray">
            <a:xfrm rot="6480000">
              <a:off x="1281217" y="4159752"/>
              <a:ext cx="110871" cy="1607970"/>
              <a:chOff x="13910975" y="1828427"/>
              <a:chExt cx="165997" cy="3368837"/>
            </a:xfrm>
            <a:effectLst/>
          </p:grpSpPr>
          <p:sp>
            <p:nvSpPr>
              <p:cNvPr id="72" name="Freeform 68"/>
              <p:cNvSpPr>
                <a:spLocks/>
              </p:cNvSpPr>
              <p:nvPr/>
            </p:nvSpPr>
            <p:spPr bwMode="gray">
              <a:xfrm rot="10800000">
                <a:off x="13911001" y="1828427"/>
                <a:ext cx="165971" cy="2116699"/>
              </a:xfrm>
              <a:custGeom>
                <a:avLst/>
                <a:gdLst>
                  <a:gd name="T0" fmla="*/ 48 w 150"/>
                  <a:gd name="T1" fmla="*/ 1913 h 1913"/>
                  <a:gd name="T2" fmla="*/ 0 w 150"/>
                  <a:gd name="T3" fmla="*/ 389 h 1913"/>
                  <a:gd name="T4" fmla="*/ 42 w 150"/>
                  <a:gd name="T5" fmla="*/ 11 h 1913"/>
                  <a:gd name="T6" fmla="*/ 58 w 150"/>
                  <a:gd name="T7" fmla="*/ 5 h 1913"/>
                  <a:gd name="T8" fmla="*/ 75 w 150"/>
                  <a:gd name="T9" fmla="*/ 0 h 1913"/>
                  <a:gd name="T10" fmla="*/ 91 w 150"/>
                  <a:gd name="T11" fmla="*/ 5 h 1913"/>
                  <a:gd name="T12" fmla="*/ 101 w 150"/>
                  <a:gd name="T13" fmla="*/ 11 h 1913"/>
                  <a:gd name="T14" fmla="*/ 150 w 150"/>
                  <a:gd name="T15" fmla="*/ 389 h 1913"/>
                  <a:gd name="T16" fmla="*/ 101 w 150"/>
                  <a:gd name="T17" fmla="*/ 1913 h 1913"/>
                  <a:gd name="T18" fmla="*/ 48 w 150"/>
                  <a:gd name="T19" fmla="*/ 1913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913">
                    <a:moveTo>
                      <a:pt x="48" y="1913"/>
                    </a:moveTo>
                    <a:lnTo>
                      <a:pt x="0" y="389"/>
                    </a:lnTo>
                    <a:lnTo>
                      <a:pt x="42" y="11"/>
                    </a:lnTo>
                    <a:lnTo>
                      <a:pt x="58" y="5"/>
                    </a:lnTo>
                    <a:lnTo>
                      <a:pt x="75" y="0"/>
                    </a:lnTo>
                    <a:lnTo>
                      <a:pt x="91" y="5"/>
                    </a:lnTo>
                    <a:lnTo>
                      <a:pt x="101" y="11"/>
                    </a:lnTo>
                    <a:lnTo>
                      <a:pt x="150" y="389"/>
                    </a:lnTo>
                    <a:lnTo>
                      <a:pt x="101" y="1913"/>
                    </a:lnTo>
                    <a:lnTo>
                      <a:pt x="48" y="1913"/>
                    </a:lnTo>
                    <a:close/>
                  </a:path>
                </a:pathLst>
              </a:custGeom>
              <a:solidFill>
                <a:srgbClr val="FF0000">
                  <a:alpha val="0"/>
                </a:srgbClr>
              </a:solidFill>
              <a:ln>
                <a:noFill/>
              </a:ln>
            </p:spPr>
            <p:txBody>
              <a:bodyPr vert="horz" wrap="square" lIns="91440" tIns="45720" rIns="91440" bIns="45720" numCol="1" anchor="t" anchorCtr="0" compatLnSpc="1">
                <a:prstTxWarp prst="textNoShape">
                  <a:avLst/>
                </a:prstTxWarp>
              </a:bodyPr>
              <a:lstStyle/>
              <a:p>
                <a:endParaRPr lang="de-DE" sz="1400"/>
              </a:p>
            </p:txBody>
          </p:sp>
          <p:sp>
            <p:nvSpPr>
              <p:cNvPr id="73" name="Freeform 68"/>
              <p:cNvSpPr>
                <a:spLocks/>
              </p:cNvSpPr>
              <p:nvPr/>
            </p:nvSpPr>
            <p:spPr bwMode="gray">
              <a:xfrm>
                <a:off x="13910975" y="3080565"/>
                <a:ext cx="165971" cy="2116699"/>
              </a:xfrm>
              <a:custGeom>
                <a:avLst/>
                <a:gdLst>
                  <a:gd name="T0" fmla="*/ 48 w 150"/>
                  <a:gd name="T1" fmla="*/ 1913 h 1913"/>
                  <a:gd name="T2" fmla="*/ 0 w 150"/>
                  <a:gd name="T3" fmla="*/ 389 h 1913"/>
                  <a:gd name="T4" fmla="*/ 42 w 150"/>
                  <a:gd name="T5" fmla="*/ 11 h 1913"/>
                  <a:gd name="T6" fmla="*/ 58 w 150"/>
                  <a:gd name="T7" fmla="*/ 5 h 1913"/>
                  <a:gd name="T8" fmla="*/ 75 w 150"/>
                  <a:gd name="T9" fmla="*/ 0 h 1913"/>
                  <a:gd name="T10" fmla="*/ 91 w 150"/>
                  <a:gd name="T11" fmla="*/ 5 h 1913"/>
                  <a:gd name="T12" fmla="*/ 101 w 150"/>
                  <a:gd name="T13" fmla="*/ 11 h 1913"/>
                  <a:gd name="T14" fmla="*/ 150 w 150"/>
                  <a:gd name="T15" fmla="*/ 389 h 1913"/>
                  <a:gd name="T16" fmla="*/ 101 w 150"/>
                  <a:gd name="T17" fmla="*/ 1913 h 1913"/>
                  <a:gd name="T18" fmla="*/ 48 w 150"/>
                  <a:gd name="T19" fmla="*/ 1913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913">
                    <a:moveTo>
                      <a:pt x="48" y="1913"/>
                    </a:moveTo>
                    <a:lnTo>
                      <a:pt x="0" y="389"/>
                    </a:lnTo>
                    <a:lnTo>
                      <a:pt x="42" y="11"/>
                    </a:lnTo>
                    <a:lnTo>
                      <a:pt x="58" y="5"/>
                    </a:lnTo>
                    <a:lnTo>
                      <a:pt x="75" y="0"/>
                    </a:lnTo>
                    <a:lnTo>
                      <a:pt x="91" y="5"/>
                    </a:lnTo>
                    <a:lnTo>
                      <a:pt x="101" y="11"/>
                    </a:lnTo>
                    <a:lnTo>
                      <a:pt x="150" y="389"/>
                    </a:lnTo>
                    <a:lnTo>
                      <a:pt x="101" y="1913"/>
                    </a:lnTo>
                    <a:lnTo>
                      <a:pt x="48" y="1913"/>
                    </a:lnTo>
                    <a:close/>
                  </a:path>
                </a:pathLst>
              </a:custGeom>
              <a:gradFill flip="none" rotWithShape="1">
                <a:gsLst>
                  <a:gs pos="0">
                    <a:srgbClr val="FFFFFF"/>
                  </a:gs>
                  <a:gs pos="21001">
                    <a:srgbClr val="5F5F5F"/>
                  </a:gs>
                  <a:gs pos="63000">
                    <a:srgbClr val="FFFFFF"/>
                  </a:gs>
                  <a:gs pos="67000">
                    <a:srgbClr val="B2B2B2"/>
                  </a:gs>
                  <a:gs pos="69000">
                    <a:srgbClr val="292929"/>
                  </a:gs>
                  <a:gs pos="82001">
                    <a:srgbClr val="777777"/>
                  </a:gs>
                  <a:gs pos="100000">
                    <a:srgbClr val="FFFFFF"/>
                  </a:gs>
                </a:gsLst>
                <a:lin ang="0" scaled="1"/>
                <a:tileRect/>
              </a:gradFill>
              <a:ln>
                <a:noFill/>
              </a:ln>
              <a:effectLst>
                <a:outerShdw blurRad="50800" dist="50800" dir="4800000" algn="tl" rotWithShape="0">
                  <a:prstClr val="black">
                    <a:alpha val="40000"/>
                  </a:prstClr>
                </a:outerShdw>
              </a:effectLst>
              <a:scene3d>
                <a:camera prst="orthographicFront"/>
                <a:lightRig rig="balanced" dir="t"/>
              </a:scene3d>
              <a:sp3d prstMaterial="metal">
                <a:bevelT w="63500" h="63500"/>
              </a:sp3d>
            </p:spPr>
            <p:txBody>
              <a:bodyPr vert="horz" wrap="square" lIns="91440" tIns="45720" rIns="91440" bIns="45720" numCol="1" anchor="t" anchorCtr="0" compatLnSpc="1">
                <a:prstTxWarp prst="textNoShape">
                  <a:avLst/>
                </a:prstTxWarp>
              </a:bodyPr>
              <a:lstStyle/>
              <a:p>
                <a:endParaRPr lang="de-DE" sz="1400"/>
              </a:p>
            </p:txBody>
          </p:sp>
          <p:sp>
            <p:nvSpPr>
              <p:cNvPr id="74" name="Freeform 68"/>
              <p:cNvSpPr>
                <a:spLocks/>
              </p:cNvSpPr>
              <p:nvPr/>
            </p:nvSpPr>
            <p:spPr bwMode="gray">
              <a:xfrm>
                <a:off x="13976592" y="4985960"/>
                <a:ext cx="34957" cy="192262"/>
              </a:xfrm>
              <a:prstGeom prst="roundRect">
                <a:avLst>
                  <a:gd name="adj" fmla="val 50000"/>
                </a:avLst>
              </a:prstGeom>
              <a:solidFill>
                <a:srgbClr val="FF0000"/>
              </a:solidFill>
              <a:ln>
                <a:noFill/>
              </a:ln>
              <a:effectLst>
                <a:glow rad="38100">
                  <a:srgbClr val="FF0000">
                    <a:alpha val="20000"/>
                  </a:srgbClr>
                </a:glow>
                <a:innerShdw blurRad="25400" dist="127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de-DE" sz="1400"/>
              </a:p>
            </p:txBody>
          </p:sp>
        </p:grpSp>
        <p:grpSp>
          <p:nvGrpSpPr>
            <p:cNvPr id="75" name="Gruppieren 74"/>
            <p:cNvGrpSpPr/>
            <p:nvPr/>
          </p:nvGrpSpPr>
          <p:grpSpPr>
            <a:xfrm>
              <a:off x="2482850" y="3953019"/>
              <a:ext cx="2016000" cy="2016000"/>
              <a:chOff x="7283612" y="1564216"/>
              <a:chExt cx="2016000" cy="2016000"/>
            </a:xfrm>
            <a:effectLst>
              <a:outerShdw blurRad="203200" dir="18900000" sy="23000" kx="-1200000" algn="bl" rotWithShape="0">
                <a:prstClr val="black">
                  <a:alpha val="20000"/>
                </a:prstClr>
              </a:outerShdw>
            </a:effectLst>
          </p:grpSpPr>
          <p:sp>
            <p:nvSpPr>
              <p:cNvPr id="76" name="Ellipse 75"/>
              <p:cNvSpPr/>
              <p:nvPr/>
            </p:nvSpPr>
            <p:spPr bwMode="gray">
              <a:xfrm>
                <a:off x="7355582" y="1636186"/>
                <a:ext cx="1872059" cy="1872059"/>
              </a:xfrm>
              <a:prstGeom prst="ellipse">
                <a:avLst/>
              </a:prstGeom>
              <a:solidFill>
                <a:srgbClr val="000000"/>
              </a:solidFill>
              <a:ln w="14288" cap="flat">
                <a:noFill/>
                <a:prstDash val="solid"/>
                <a:miter lim="800000"/>
                <a:headEnd/>
                <a:tailEnd/>
              </a:ln>
              <a:effectLst/>
              <a:scene3d>
                <a:camera prst="orthographicFront"/>
                <a:lightRig rig="threePt" dir="t"/>
              </a:scene3d>
              <a:sp3d>
                <a:bevelT w="254000" h="25400"/>
              </a:sp3d>
            </p:spPr>
            <p:txBody>
              <a:bodyPr vert="horz" wrap="square" lIns="91440" tIns="45720" rIns="91440" bIns="45720" numCol="1" anchor="t" anchorCtr="0" compatLnSpc="1">
                <a:prstTxWarp prst="textNoShape">
                  <a:avLst/>
                </a:prstTxWarp>
              </a:bodyPr>
              <a:lstStyle/>
              <a:p>
                <a:endParaRPr lang="de-DE" sz="1400" dirty="0"/>
              </a:p>
            </p:txBody>
          </p:sp>
          <p:sp>
            <p:nvSpPr>
              <p:cNvPr id="77" name="Rad 76"/>
              <p:cNvSpPr/>
              <p:nvPr/>
            </p:nvSpPr>
            <p:spPr bwMode="gray">
              <a:xfrm>
                <a:off x="7363531" y="1643454"/>
                <a:ext cx="1862960" cy="1862959"/>
              </a:xfrm>
              <a:prstGeom prst="donut">
                <a:avLst>
                  <a:gd name="adj" fmla="val 1226"/>
                </a:avLst>
              </a:prstGeom>
              <a:solidFill>
                <a:srgbClr val="EAEAEA"/>
              </a:solidFill>
              <a:ln>
                <a:noFill/>
              </a:ln>
              <a:effectLst>
                <a:glow rad="101600">
                  <a:srgbClr val="FFFFFF">
                    <a:alpha val="40000"/>
                  </a:srgbClr>
                </a:glow>
              </a:effectLst>
            </p:spPr>
            <p:txBody>
              <a:bodyPr vert="horz" wrap="square" lIns="91440" tIns="45720" rIns="91440" bIns="45720" numCol="1" anchor="t" anchorCtr="0" compatLnSpc="1">
                <a:prstTxWarp prst="textNoShape">
                  <a:avLst/>
                </a:prstTxWarp>
              </a:bodyPr>
              <a:lstStyle/>
              <a:p>
                <a:endParaRPr lang="de-DE" sz="1400" dirty="0"/>
              </a:p>
            </p:txBody>
          </p:sp>
          <p:sp>
            <p:nvSpPr>
              <p:cNvPr id="78" name="Freeform 6"/>
              <p:cNvSpPr>
                <a:spLocks noEditPoints="1"/>
              </p:cNvSpPr>
              <p:nvPr/>
            </p:nvSpPr>
            <p:spPr bwMode="gray">
              <a:xfrm>
                <a:off x="7283612" y="1564216"/>
                <a:ext cx="2016000" cy="2016000"/>
              </a:xfrm>
              <a:custGeom>
                <a:avLst/>
                <a:gdLst>
                  <a:gd name="T0" fmla="*/ 348 w 697"/>
                  <a:gd name="T1" fmla="*/ 0 h 697"/>
                  <a:gd name="T2" fmla="*/ 0 w 697"/>
                  <a:gd name="T3" fmla="*/ 348 h 697"/>
                  <a:gd name="T4" fmla="*/ 348 w 697"/>
                  <a:gd name="T5" fmla="*/ 697 h 697"/>
                  <a:gd name="T6" fmla="*/ 697 w 697"/>
                  <a:gd name="T7" fmla="*/ 348 h 697"/>
                  <a:gd name="T8" fmla="*/ 348 w 697"/>
                  <a:gd name="T9" fmla="*/ 0 h 697"/>
                  <a:gd name="T10" fmla="*/ 348 w 697"/>
                  <a:gd name="T11" fmla="*/ 672 h 697"/>
                  <a:gd name="T12" fmla="*/ 25 w 697"/>
                  <a:gd name="T13" fmla="*/ 348 h 697"/>
                  <a:gd name="T14" fmla="*/ 348 w 697"/>
                  <a:gd name="T15" fmla="*/ 25 h 697"/>
                  <a:gd name="T16" fmla="*/ 672 w 697"/>
                  <a:gd name="T17" fmla="*/ 348 h 697"/>
                  <a:gd name="T18" fmla="*/ 348 w 697"/>
                  <a:gd name="T19" fmla="*/ 672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697">
                    <a:moveTo>
                      <a:pt x="348" y="0"/>
                    </a:moveTo>
                    <a:cubicBezTo>
                      <a:pt x="156" y="0"/>
                      <a:pt x="0" y="156"/>
                      <a:pt x="0" y="348"/>
                    </a:cubicBezTo>
                    <a:cubicBezTo>
                      <a:pt x="0" y="541"/>
                      <a:pt x="156" y="697"/>
                      <a:pt x="348" y="697"/>
                    </a:cubicBezTo>
                    <a:cubicBezTo>
                      <a:pt x="541" y="697"/>
                      <a:pt x="697" y="541"/>
                      <a:pt x="697" y="348"/>
                    </a:cubicBezTo>
                    <a:cubicBezTo>
                      <a:pt x="697" y="156"/>
                      <a:pt x="541" y="0"/>
                      <a:pt x="348" y="0"/>
                    </a:cubicBezTo>
                    <a:close/>
                    <a:moveTo>
                      <a:pt x="348" y="672"/>
                    </a:moveTo>
                    <a:cubicBezTo>
                      <a:pt x="170" y="672"/>
                      <a:pt x="25" y="527"/>
                      <a:pt x="25" y="348"/>
                    </a:cubicBezTo>
                    <a:cubicBezTo>
                      <a:pt x="25" y="170"/>
                      <a:pt x="170" y="25"/>
                      <a:pt x="348" y="25"/>
                    </a:cubicBezTo>
                    <a:cubicBezTo>
                      <a:pt x="527" y="25"/>
                      <a:pt x="672" y="170"/>
                      <a:pt x="672" y="348"/>
                    </a:cubicBezTo>
                    <a:cubicBezTo>
                      <a:pt x="672" y="527"/>
                      <a:pt x="527" y="672"/>
                      <a:pt x="348" y="672"/>
                    </a:cubicBezTo>
                    <a:close/>
                  </a:path>
                </a:pathLst>
              </a:custGeom>
              <a:solidFill>
                <a:srgbClr val="A6A6A6"/>
              </a:solidFill>
              <a:ln w="12700">
                <a:noFill/>
                <a:round/>
                <a:headEnd/>
                <a:tailEnd/>
              </a:ln>
              <a:effectLst>
                <a:outerShdw blurRad="165100" dist="38100" dir="2700000" algn="tl" rotWithShape="0">
                  <a:prstClr val="black">
                    <a:alpha val="40000"/>
                  </a:prstClr>
                </a:outerShdw>
              </a:effectLst>
              <a:scene3d>
                <a:camera prst="orthographicFront"/>
                <a:lightRig rig="flood" dir="t"/>
              </a:scene3d>
              <a:sp3d prstMaterial="metal">
                <a:bevelT w="63500" h="38100" prst="angle"/>
              </a:sp3d>
            </p:spPr>
            <p:txBody>
              <a:bodyPr rtlCol="0" anchor="ctr"/>
              <a:lstStyle/>
              <a:p>
                <a:pPr algn="ctr"/>
                <a:endParaRPr lang="de-DE" sz="1600"/>
              </a:p>
            </p:txBody>
          </p:sp>
          <p:grpSp>
            <p:nvGrpSpPr>
              <p:cNvPr id="79" name="Gruppieren 78"/>
              <p:cNvGrpSpPr/>
              <p:nvPr/>
            </p:nvGrpSpPr>
            <p:grpSpPr bwMode="gray">
              <a:xfrm>
                <a:off x="7466368" y="1750988"/>
                <a:ext cx="1650489" cy="1383193"/>
                <a:chOff x="5173394" y="2181462"/>
                <a:chExt cx="3028950" cy="2538411"/>
              </a:xfrm>
              <a:effectLst>
                <a:glow rad="50800">
                  <a:srgbClr val="FFFFFF">
                    <a:alpha val="20000"/>
                  </a:srgbClr>
                </a:glow>
              </a:effectLst>
            </p:grpSpPr>
            <p:sp>
              <p:nvSpPr>
                <p:cNvPr id="87" name="Freeform 7"/>
                <p:cNvSpPr>
                  <a:spLocks/>
                </p:cNvSpPr>
                <p:nvPr/>
              </p:nvSpPr>
              <p:spPr bwMode="gray">
                <a:xfrm>
                  <a:off x="6684694" y="2181462"/>
                  <a:ext cx="26988" cy="323850"/>
                </a:xfrm>
                <a:custGeom>
                  <a:avLst/>
                  <a:gdLst/>
                  <a:ahLst/>
                  <a:cxnLst>
                    <a:cxn ang="0">
                      <a:pos x="1" y="74"/>
                    </a:cxn>
                    <a:cxn ang="0">
                      <a:pos x="6" y="74"/>
                    </a:cxn>
                    <a:cxn ang="0">
                      <a:pos x="6" y="0"/>
                    </a:cxn>
                    <a:cxn ang="0">
                      <a:pos x="1" y="0"/>
                    </a:cxn>
                    <a:cxn ang="0">
                      <a:pos x="0" y="0"/>
                    </a:cxn>
                    <a:cxn ang="0">
                      <a:pos x="0" y="74"/>
                    </a:cxn>
                    <a:cxn ang="0">
                      <a:pos x="1" y="74"/>
                    </a:cxn>
                  </a:cxnLst>
                  <a:rect l="0" t="0" r="r" b="b"/>
                  <a:pathLst>
                    <a:path w="6" h="74">
                      <a:moveTo>
                        <a:pt x="1" y="74"/>
                      </a:moveTo>
                      <a:cubicBezTo>
                        <a:pt x="2" y="74"/>
                        <a:pt x="4" y="74"/>
                        <a:pt x="6" y="74"/>
                      </a:cubicBezTo>
                      <a:cubicBezTo>
                        <a:pt x="6" y="0"/>
                        <a:pt x="6" y="0"/>
                        <a:pt x="6" y="0"/>
                      </a:cubicBezTo>
                      <a:cubicBezTo>
                        <a:pt x="4" y="0"/>
                        <a:pt x="2" y="0"/>
                        <a:pt x="1" y="0"/>
                      </a:cubicBezTo>
                      <a:cubicBezTo>
                        <a:pt x="0" y="0"/>
                        <a:pt x="0" y="0"/>
                        <a:pt x="0" y="0"/>
                      </a:cubicBezTo>
                      <a:cubicBezTo>
                        <a:pt x="0" y="74"/>
                        <a:pt x="0" y="74"/>
                        <a:pt x="0" y="74"/>
                      </a:cubicBezTo>
                      <a:cubicBezTo>
                        <a:pt x="0" y="74"/>
                        <a:pt x="0" y="74"/>
                        <a:pt x="1" y="74"/>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9"/>
                <p:cNvSpPr>
                  <a:spLocks/>
                </p:cNvSpPr>
                <p:nvPr/>
              </p:nvSpPr>
              <p:spPr bwMode="gray">
                <a:xfrm>
                  <a:off x="6527532" y="2186224"/>
                  <a:ext cx="61913" cy="328612"/>
                </a:xfrm>
                <a:custGeom>
                  <a:avLst/>
                  <a:gdLst/>
                  <a:ahLst/>
                  <a:cxnLst>
                    <a:cxn ang="0">
                      <a:pos x="14" y="74"/>
                    </a:cxn>
                    <a:cxn ang="0">
                      <a:pos x="6" y="0"/>
                    </a:cxn>
                    <a:cxn ang="0">
                      <a:pos x="0" y="1"/>
                    </a:cxn>
                    <a:cxn ang="0">
                      <a:pos x="8" y="75"/>
                    </a:cxn>
                    <a:cxn ang="0">
                      <a:pos x="14" y="74"/>
                    </a:cxn>
                  </a:cxnLst>
                  <a:rect l="0" t="0" r="r" b="b"/>
                  <a:pathLst>
                    <a:path w="14" h="75">
                      <a:moveTo>
                        <a:pt x="14" y="74"/>
                      </a:moveTo>
                      <a:cubicBezTo>
                        <a:pt x="6" y="0"/>
                        <a:pt x="6" y="0"/>
                        <a:pt x="6" y="0"/>
                      </a:cubicBezTo>
                      <a:cubicBezTo>
                        <a:pt x="4" y="0"/>
                        <a:pt x="2" y="1"/>
                        <a:pt x="0" y="1"/>
                      </a:cubicBezTo>
                      <a:cubicBezTo>
                        <a:pt x="8" y="75"/>
                        <a:pt x="8" y="75"/>
                        <a:pt x="8" y="75"/>
                      </a:cubicBezTo>
                      <a:cubicBezTo>
                        <a:pt x="10" y="74"/>
                        <a:pt x="12" y="74"/>
                        <a:pt x="14" y="7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p:cNvSpPr>
                <p:nvPr/>
              </p:nvSpPr>
              <p:spPr bwMode="gray">
                <a:xfrm>
                  <a:off x="6370369" y="2208449"/>
                  <a:ext cx="95250" cy="323850"/>
                </a:xfrm>
                <a:custGeom>
                  <a:avLst/>
                  <a:gdLst/>
                  <a:ahLst/>
                  <a:cxnLst>
                    <a:cxn ang="0">
                      <a:pos x="22" y="73"/>
                    </a:cxn>
                    <a:cxn ang="0">
                      <a:pos x="6" y="0"/>
                    </a:cxn>
                    <a:cxn ang="0">
                      <a:pos x="0" y="2"/>
                    </a:cxn>
                    <a:cxn ang="0">
                      <a:pos x="16" y="74"/>
                    </a:cxn>
                    <a:cxn ang="0">
                      <a:pos x="22" y="73"/>
                    </a:cxn>
                  </a:cxnLst>
                  <a:rect l="0" t="0" r="r" b="b"/>
                  <a:pathLst>
                    <a:path w="22" h="74">
                      <a:moveTo>
                        <a:pt x="22" y="73"/>
                      </a:moveTo>
                      <a:cubicBezTo>
                        <a:pt x="6" y="0"/>
                        <a:pt x="6" y="0"/>
                        <a:pt x="6" y="0"/>
                      </a:cubicBezTo>
                      <a:cubicBezTo>
                        <a:pt x="4" y="1"/>
                        <a:pt x="2" y="1"/>
                        <a:pt x="0" y="2"/>
                      </a:cubicBezTo>
                      <a:cubicBezTo>
                        <a:pt x="16" y="74"/>
                        <a:pt x="16" y="74"/>
                        <a:pt x="16" y="74"/>
                      </a:cubicBezTo>
                      <a:cubicBezTo>
                        <a:pt x="18" y="74"/>
                        <a:pt x="20" y="73"/>
                        <a:pt x="22" y="73"/>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p:nvSpPr>
              <p:spPr bwMode="gray">
                <a:xfrm>
                  <a:off x="6216382" y="2248136"/>
                  <a:ext cx="127000" cy="314325"/>
                </a:xfrm>
                <a:custGeom>
                  <a:avLst/>
                  <a:gdLst/>
                  <a:ahLst/>
                  <a:cxnLst>
                    <a:cxn ang="0">
                      <a:pos x="29" y="70"/>
                    </a:cxn>
                    <a:cxn ang="0">
                      <a:pos x="6" y="0"/>
                    </a:cxn>
                    <a:cxn ang="0">
                      <a:pos x="0" y="2"/>
                    </a:cxn>
                    <a:cxn ang="0">
                      <a:pos x="23" y="72"/>
                    </a:cxn>
                    <a:cxn ang="0">
                      <a:pos x="29" y="70"/>
                    </a:cxn>
                  </a:cxnLst>
                  <a:rect l="0" t="0" r="r" b="b"/>
                  <a:pathLst>
                    <a:path w="29" h="72">
                      <a:moveTo>
                        <a:pt x="29" y="70"/>
                      </a:moveTo>
                      <a:cubicBezTo>
                        <a:pt x="6" y="0"/>
                        <a:pt x="6" y="0"/>
                        <a:pt x="6" y="0"/>
                      </a:cubicBezTo>
                      <a:cubicBezTo>
                        <a:pt x="4" y="1"/>
                        <a:pt x="2" y="1"/>
                        <a:pt x="0" y="2"/>
                      </a:cubicBezTo>
                      <a:cubicBezTo>
                        <a:pt x="23" y="72"/>
                        <a:pt x="23" y="72"/>
                        <a:pt x="23" y="72"/>
                      </a:cubicBezTo>
                      <a:cubicBezTo>
                        <a:pt x="25" y="72"/>
                        <a:pt x="27" y="71"/>
                        <a:pt x="29" y="7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15"/>
                <p:cNvSpPr>
                  <a:spLocks/>
                </p:cNvSpPr>
                <p:nvPr/>
              </p:nvSpPr>
              <p:spPr bwMode="gray">
                <a:xfrm>
                  <a:off x="6071919" y="2300524"/>
                  <a:ext cx="153988" cy="306387"/>
                </a:xfrm>
                <a:custGeom>
                  <a:avLst/>
                  <a:gdLst/>
                  <a:ahLst/>
                  <a:cxnLst>
                    <a:cxn ang="0">
                      <a:pos x="35" y="68"/>
                    </a:cxn>
                    <a:cxn ang="0">
                      <a:pos x="5" y="0"/>
                    </a:cxn>
                    <a:cxn ang="0">
                      <a:pos x="0" y="3"/>
                    </a:cxn>
                    <a:cxn ang="0">
                      <a:pos x="30" y="70"/>
                    </a:cxn>
                    <a:cxn ang="0">
                      <a:pos x="35" y="68"/>
                    </a:cxn>
                  </a:cxnLst>
                  <a:rect l="0" t="0" r="r" b="b"/>
                  <a:pathLst>
                    <a:path w="35" h="70">
                      <a:moveTo>
                        <a:pt x="35" y="68"/>
                      </a:moveTo>
                      <a:cubicBezTo>
                        <a:pt x="5" y="0"/>
                        <a:pt x="5" y="0"/>
                        <a:pt x="5" y="0"/>
                      </a:cubicBezTo>
                      <a:cubicBezTo>
                        <a:pt x="3" y="1"/>
                        <a:pt x="2" y="2"/>
                        <a:pt x="0" y="3"/>
                      </a:cubicBezTo>
                      <a:cubicBezTo>
                        <a:pt x="30" y="70"/>
                        <a:pt x="30" y="70"/>
                        <a:pt x="30" y="70"/>
                      </a:cubicBezTo>
                      <a:cubicBezTo>
                        <a:pt x="32" y="69"/>
                        <a:pt x="33" y="69"/>
                        <a:pt x="35" y="68"/>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17"/>
                <p:cNvSpPr>
                  <a:spLocks/>
                </p:cNvSpPr>
                <p:nvPr/>
              </p:nvSpPr>
              <p:spPr bwMode="gray">
                <a:xfrm>
                  <a:off x="5932219" y="2370374"/>
                  <a:ext cx="179388" cy="293687"/>
                </a:xfrm>
                <a:custGeom>
                  <a:avLst/>
                  <a:gdLst/>
                  <a:ahLst/>
                  <a:cxnLst>
                    <a:cxn ang="0">
                      <a:pos x="41" y="64"/>
                    </a:cxn>
                    <a:cxn ang="0">
                      <a:pos x="5" y="0"/>
                    </a:cxn>
                    <a:cxn ang="0">
                      <a:pos x="0" y="3"/>
                    </a:cxn>
                    <a:cxn ang="0">
                      <a:pos x="36" y="67"/>
                    </a:cxn>
                    <a:cxn ang="0">
                      <a:pos x="41" y="64"/>
                    </a:cxn>
                  </a:cxnLst>
                  <a:rect l="0" t="0" r="r" b="b"/>
                  <a:pathLst>
                    <a:path w="41" h="67">
                      <a:moveTo>
                        <a:pt x="41" y="64"/>
                      </a:moveTo>
                      <a:cubicBezTo>
                        <a:pt x="5" y="0"/>
                        <a:pt x="5" y="0"/>
                        <a:pt x="5" y="0"/>
                      </a:cubicBezTo>
                      <a:cubicBezTo>
                        <a:pt x="3" y="1"/>
                        <a:pt x="1" y="2"/>
                        <a:pt x="0" y="3"/>
                      </a:cubicBezTo>
                      <a:cubicBezTo>
                        <a:pt x="36" y="67"/>
                        <a:pt x="36" y="67"/>
                        <a:pt x="36" y="67"/>
                      </a:cubicBezTo>
                      <a:cubicBezTo>
                        <a:pt x="38" y="66"/>
                        <a:pt x="40" y="65"/>
                        <a:pt x="41" y="6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19"/>
                <p:cNvSpPr>
                  <a:spLocks/>
                </p:cNvSpPr>
                <p:nvPr/>
              </p:nvSpPr>
              <p:spPr bwMode="gray">
                <a:xfrm>
                  <a:off x="5795694" y="2457686"/>
                  <a:ext cx="211138" cy="271462"/>
                </a:xfrm>
                <a:custGeom>
                  <a:avLst/>
                  <a:gdLst/>
                  <a:ahLst/>
                  <a:cxnLst>
                    <a:cxn ang="0">
                      <a:pos x="48" y="59"/>
                    </a:cxn>
                    <a:cxn ang="0">
                      <a:pos x="5" y="0"/>
                    </a:cxn>
                    <a:cxn ang="0">
                      <a:pos x="0" y="3"/>
                    </a:cxn>
                    <a:cxn ang="0">
                      <a:pos x="43" y="62"/>
                    </a:cxn>
                    <a:cxn ang="0">
                      <a:pos x="48" y="59"/>
                    </a:cxn>
                  </a:cxnLst>
                  <a:rect l="0" t="0" r="r" b="b"/>
                  <a:pathLst>
                    <a:path w="48" h="62">
                      <a:moveTo>
                        <a:pt x="48" y="59"/>
                      </a:moveTo>
                      <a:cubicBezTo>
                        <a:pt x="5" y="0"/>
                        <a:pt x="5" y="0"/>
                        <a:pt x="5" y="0"/>
                      </a:cubicBezTo>
                      <a:cubicBezTo>
                        <a:pt x="4" y="1"/>
                        <a:pt x="2" y="2"/>
                        <a:pt x="0" y="3"/>
                      </a:cubicBezTo>
                      <a:cubicBezTo>
                        <a:pt x="43" y="62"/>
                        <a:pt x="43" y="62"/>
                        <a:pt x="43" y="62"/>
                      </a:cubicBezTo>
                      <a:cubicBezTo>
                        <a:pt x="45" y="61"/>
                        <a:pt x="46" y="60"/>
                        <a:pt x="48" y="59"/>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21"/>
                <p:cNvSpPr>
                  <a:spLocks/>
                </p:cNvSpPr>
                <p:nvPr/>
              </p:nvSpPr>
              <p:spPr bwMode="gray">
                <a:xfrm>
                  <a:off x="5673457" y="2554524"/>
                  <a:ext cx="231775" cy="254000"/>
                </a:xfrm>
                <a:custGeom>
                  <a:avLst/>
                  <a:gdLst/>
                  <a:ahLst/>
                  <a:cxnLst>
                    <a:cxn ang="0">
                      <a:pos x="53" y="54"/>
                    </a:cxn>
                    <a:cxn ang="0">
                      <a:pos x="5" y="0"/>
                    </a:cxn>
                    <a:cxn ang="0">
                      <a:pos x="0" y="4"/>
                    </a:cxn>
                    <a:cxn ang="0">
                      <a:pos x="49" y="58"/>
                    </a:cxn>
                    <a:cxn ang="0">
                      <a:pos x="53" y="54"/>
                    </a:cxn>
                  </a:cxnLst>
                  <a:rect l="0" t="0" r="r" b="b"/>
                  <a:pathLst>
                    <a:path w="53" h="58">
                      <a:moveTo>
                        <a:pt x="53" y="54"/>
                      </a:moveTo>
                      <a:cubicBezTo>
                        <a:pt x="5" y="0"/>
                        <a:pt x="5" y="0"/>
                        <a:pt x="5" y="0"/>
                      </a:cubicBezTo>
                      <a:cubicBezTo>
                        <a:pt x="3" y="1"/>
                        <a:pt x="2" y="3"/>
                        <a:pt x="0" y="4"/>
                      </a:cubicBezTo>
                      <a:cubicBezTo>
                        <a:pt x="49" y="58"/>
                        <a:pt x="49" y="58"/>
                        <a:pt x="49" y="58"/>
                      </a:cubicBezTo>
                      <a:cubicBezTo>
                        <a:pt x="50" y="56"/>
                        <a:pt x="52" y="55"/>
                        <a:pt x="53" y="5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22"/>
                <p:cNvSpPr>
                  <a:spLocks/>
                </p:cNvSpPr>
                <p:nvPr/>
              </p:nvSpPr>
              <p:spPr bwMode="gray">
                <a:xfrm>
                  <a:off x="7575282" y="4478574"/>
                  <a:ext cx="249238" cy="227012"/>
                </a:xfrm>
                <a:custGeom>
                  <a:avLst/>
                  <a:gdLst/>
                  <a:ahLst/>
                  <a:cxnLst>
                    <a:cxn ang="0">
                      <a:pos x="0" y="4"/>
                    </a:cxn>
                    <a:cxn ang="0">
                      <a:pos x="53" y="52"/>
                    </a:cxn>
                    <a:cxn ang="0">
                      <a:pos x="57" y="48"/>
                    </a:cxn>
                    <a:cxn ang="0">
                      <a:pos x="4" y="0"/>
                    </a:cxn>
                    <a:cxn ang="0">
                      <a:pos x="0" y="4"/>
                    </a:cxn>
                  </a:cxnLst>
                  <a:rect l="0" t="0" r="r" b="b"/>
                  <a:pathLst>
                    <a:path w="57" h="52">
                      <a:moveTo>
                        <a:pt x="0" y="4"/>
                      </a:moveTo>
                      <a:cubicBezTo>
                        <a:pt x="53" y="52"/>
                        <a:pt x="53" y="52"/>
                        <a:pt x="53" y="52"/>
                      </a:cubicBezTo>
                      <a:cubicBezTo>
                        <a:pt x="55" y="51"/>
                        <a:pt x="56" y="49"/>
                        <a:pt x="57" y="48"/>
                      </a:cubicBezTo>
                      <a:cubicBezTo>
                        <a:pt x="4" y="0"/>
                        <a:pt x="4" y="0"/>
                        <a:pt x="4" y="0"/>
                      </a:cubicBezTo>
                      <a:cubicBezTo>
                        <a:pt x="3" y="1"/>
                        <a:pt x="1" y="3"/>
                        <a:pt x="0" y="4"/>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23"/>
                <p:cNvSpPr>
                  <a:spLocks/>
                </p:cNvSpPr>
                <p:nvPr/>
              </p:nvSpPr>
              <p:spPr bwMode="gray">
                <a:xfrm>
                  <a:off x="5563919" y="2664061"/>
                  <a:ext cx="249238" cy="231775"/>
                </a:xfrm>
                <a:custGeom>
                  <a:avLst/>
                  <a:gdLst/>
                  <a:ahLst/>
                  <a:cxnLst>
                    <a:cxn ang="0">
                      <a:pos x="57" y="48"/>
                    </a:cxn>
                    <a:cxn ang="0">
                      <a:pos x="4" y="0"/>
                    </a:cxn>
                    <a:cxn ang="0">
                      <a:pos x="0" y="5"/>
                    </a:cxn>
                    <a:cxn ang="0">
                      <a:pos x="53" y="53"/>
                    </a:cxn>
                    <a:cxn ang="0">
                      <a:pos x="57" y="48"/>
                    </a:cxn>
                  </a:cxnLst>
                  <a:rect l="0" t="0" r="r" b="b"/>
                  <a:pathLst>
                    <a:path w="57" h="53">
                      <a:moveTo>
                        <a:pt x="57" y="48"/>
                      </a:moveTo>
                      <a:cubicBezTo>
                        <a:pt x="4" y="0"/>
                        <a:pt x="4" y="0"/>
                        <a:pt x="4" y="0"/>
                      </a:cubicBezTo>
                      <a:cubicBezTo>
                        <a:pt x="2" y="2"/>
                        <a:pt x="1" y="3"/>
                        <a:pt x="0" y="5"/>
                      </a:cubicBezTo>
                      <a:cubicBezTo>
                        <a:pt x="53" y="53"/>
                        <a:pt x="53" y="53"/>
                        <a:pt x="53" y="53"/>
                      </a:cubicBezTo>
                      <a:cubicBezTo>
                        <a:pt x="54" y="51"/>
                        <a:pt x="56" y="50"/>
                        <a:pt x="57" y="48"/>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24"/>
                <p:cNvSpPr>
                  <a:spLocks/>
                </p:cNvSpPr>
                <p:nvPr/>
              </p:nvSpPr>
              <p:spPr bwMode="gray">
                <a:xfrm>
                  <a:off x="5462319" y="2786299"/>
                  <a:ext cx="268288" cy="206375"/>
                </a:xfrm>
                <a:custGeom>
                  <a:avLst/>
                  <a:gdLst/>
                  <a:ahLst/>
                  <a:cxnLst>
                    <a:cxn ang="0">
                      <a:pos x="61" y="42"/>
                    </a:cxn>
                    <a:cxn ang="0">
                      <a:pos x="3" y="0"/>
                    </a:cxn>
                    <a:cxn ang="0">
                      <a:pos x="0" y="5"/>
                    </a:cxn>
                    <a:cxn ang="0">
                      <a:pos x="58" y="47"/>
                    </a:cxn>
                    <a:cxn ang="0">
                      <a:pos x="61" y="42"/>
                    </a:cxn>
                  </a:cxnLst>
                  <a:rect l="0" t="0" r="r" b="b"/>
                  <a:pathLst>
                    <a:path w="61" h="47">
                      <a:moveTo>
                        <a:pt x="61" y="42"/>
                      </a:moveTo>
                      <a:cubicBezTo>
                        <a:pt x="3" y="0"/>
                        <a:pt x="3" y="0"/>
                        <a:pt x="3" y="0"/>
                      </a:cubicBezTo>
                      <a:cubicBezTo>
                        <a:pt x="2" y="1"/>
                        <a:pt x="1" y="3"/>
                        <a:pt x="0" y="5"/>
                      </a:cubicBezTo>
                      <a:cubicBezTo>
                        <a:pt x="58" y="47"/>
                        <a:pt x="58" y="47"/>
                        <a:pt x="58" y="47"/>
                      </a:cubicBezTo>
                      <a:cubicBezTo>
                        <a:pt x="59" y="45"/>
                        <a:pt x="60" y="44"/>
                        <a:pt x="61" y="42"/>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25"/>
                <p:cNvSpPr>
                  <a:spLocks/>
                </p:cNvSpPr>
                <p:nvPr/>
              </p:nvSpPr>
              <p:spPr bwMode="gray">
                <a:xfrm>
                  <a:off x="7654657" y="4376974"/>
                  <a:ext cx="271463" cy="206375"/>
                </a:xfrm>
                <a:custGeom>
                  <a:avLst/>
                  <a:gdLst/>
                  <a:ahLst/>
                  <a:cxnLst>
                    <a:cxn ang="0">
                      <a:pos x="0" y="5"/>
                    </a:cxn>
                    <a:cxn ang="0">
                      <a:pos x="58" y="47"/>
                    </a:cxn>
                    <a:cxn ang="0">
                      <a:pos x="62" y="42"/>
                    </a:cxn>
                    <a:cxn ang="0">
                      <a:pos x="4" y="0"/>
                    </a:cxn>
                    <a:cxn ang="0">
                      <a:pos x="0" y="5"/>
                    </a:cxn>
                  </a:cxnLst>
                  <a:rect l="0" t="0" r="r" b="b"/>
                  <a:pathLst>
                    <a:path w="62" h="47">
                      <a:moveTo>
                        <a:pt x="0" y="5"/>
                      </a:moveTo>
                      <a:cubicBezTo>
                        <a:pt x="58" y="47"/>
                        <a:pt x="58" y="47"/>
                        <a:pt x="58" y="47"/>
                      </a:cubicBezTo>
                      <a:cubicBezTo>
                        <a:pt x="59" y="46"/>
                        <a:pt x="61" y="44"/>
                        <a:pt x="62" y="42"/>
                      </a:cubicBezTo>
                      <a:cubicBezTo>
                        <a:pt x="4" y="0"/>
                        <a:pt x="4" y="0"/>
                        <a:pt x="4" y="0"/>
                      </a:cubicBezTo>
                      <a:cubicBezTo>
                        <a:pt x="3" y="2"/>
                        <a:pt x="2" y="4"/>
                        <a:pt x="0" y="5"/>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9" name="Freeform 26"/>
                <p:cNvSpPr>
                  <a:spLocks/>
                </p:cNvSpPr>
                <p:nvPr/>
              </p:nvSpPr>
              <p:spPr bwMode="gray">
                <a:xfrm>
                  <a:off x="7724507" y="4272199"/>
                  <a:ext cx="284163" cy="179387"/>
                </a:xfrm>
                <a:custGeom>
                  <a:avLst/>
                  <a:gdLst/>
                  <a:ahLst/>
                  <a:cxnLst>
                    <a:cxn ang="0">
                      <a:pos x="0" y="6"/>
                    </a:cxn>
                    <a:cxn ang="0">
                      <a:pos x="62" y="41"/>
                    </a:cxn>
                    <a:cxn ang="0">
                      <a:pos x="65" y="36"/>
                    </a:cxn>
                    <a:cxn ang="0">
                      <a:pos x="3" y="0"/>
                    </a:cxn>
                    <a:cxn ang="0">
                      <a:pos x="0" y="6"/>
                    </a:cxn>
                  </a:cxnLst>
                  <a:rect l="0" t="0" r="r" b="b"/>
                  <a:pathLst>
                    <a:path w="65" h="41">
                      <a:moveTo>
                        <a:pt x="0" y="6"/>
                      </a:moveTo>
                      <a:cubicBezTo>
                        <a:pt x="62" y="41"/>
                        <a:pt x="62" y="41"/>
                        <a:pt x="62" y="41"/>
                      </a:cubicBezTo>
                      <a:cubicBezTo>
                        <a:pt x="63" y="39"/>
                        <a:pt x="64" y="38"/>
                        <a:pt x="65" y="36"/>
                      </a:cubicBezTo>
                      <a:cubicBezTo>
                        <a:pt x="3" y="0"/>
                        <a:pt x="3" y="0"/>
                        <a:pt x="3" y="0"/>
                      </a:cubicBezTo>
                      <a:cubicBezTo>
                        <a:pt x="2" y="2"/>
                        <a:pt x="1" y="4"/>
                        <a:pt x="0" y="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27"/>
                <p:cNvSpPr>
                  <a:spLocks/>
                </p:cNvSpPr>
                <p:nvPr/>
              </p:nvSpPr>
              <p:spPr bwMode="gray">
                <a:xfrm>
                  <a:off x="5375007" y="2918061"/>
                  <a:ext cx="284163" cy="179387"/>
                </a:xfrm>
                <a:custGeom>
                  <a:avLst/>
                  <a:gdLst/>
                  <a:ahLst/>
                  <a:cxnLst>
                    <a:cxn ang="0">
                      <a:pos x="65" y="36"/>
                    </a:cxn>
                    <a:cxn ang="0">
                      <a:pos x="3" y="0"/>
                    </a:cxn>
                    <a:cxn ang="0">
                      <a:pos x="0" y="5"/>
                    </a:cxn>
                    <a:cxn ang="0">
                      <a:pos x="62" y="41"/>
                    </a:cxn>
                    <a:cxn ang="0">
                      <a:pos x="65" y="36"/>
                    </a:cxn>
                  </a:cxnLst>
                  <a:rect l="0" t="0" r="r" b="b"/>
                  <a:pathLst>
                    <a:path w="65" h="41">
                      <a:moveTo>
                        <a:pt x="65" y="36"/>
                      </a:moveTo>
                      <a:cubicBezTo>
                        <a:pt x="3" y="0"/>
                        <a:pt x="3" y="0"/>
                        <a:pt x="3" y="0"/>
                      </a:cubicBezTo>
                      <a:cubicBezTo>
                        <a:pt x="2" y="2"/>
                        <a:pt x="1" y="3"/>
                        <a:pt x="0" y="5"/>
                      </a:cubicBezTo>
                      <a:cubicBezTo>
                        <a:pt x="62" y="41"/>
                        <a:pt x="62" y="41"/>
                        <a:pt x="62" y="41"/>
                      </a:cubicBezTo>
                      <a:cubicBezTo>
                        <a:pt x="63" y="39"/>
                        <a:pt x="64" y="37"/>
                        <a:pt x="65" y="3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1" name="Freeform 28"/>
                <p:cNvSpPr>
                  <a:spLocks/>
                </p:cNvSpPr>
                <p:nvPr/>
              </p:nvSpPr>
              <p:spPr bwMode="gray">
                <a:xfrm>
                  <a:off x="5305157" y="3057761"/>
                  <a:ext cx="293688" cy="149225"/>
                </a:xfrm>
                <a:custGeom>
                  <a:avLst/>
                  <a:gdLst/>
                  <a:ahLst/>
                  <a:cxnLst>
                    <a:cxn ang="0">
                      <a:pos x="67" y="29"/>
                    </a:cxn>
                    <a:cxn ang="0">
                      <a:pos x="2" y="0"/>
                    </a:cxn>
                    <a:cxn ang="0">
                      <a:pos x="0" y="6"/>
                    </a:cxn>
                    <a:cxn ang="0">
                      <a:pos x="64" y="34"/>
                    </a:cxn>
                    <a:cxn ang="0">
                      <a:pos x="67" y="29"/>
                    </a:cxn>
                  </a:cxnLst>
                  <a:rect l="0" t="0" r="r" b="b"/>
                  <a:pathLst>
                    <a:path w="67" h="34">
                      <a:moveTo>
                        <a:pt x="67" y="29"/>
                      </a:moveTo>
                      <a:cubicBezTo>
                        <a:pt x="2" y="0"/>
                        <a:pt x="2" y="0"/>
                        <a:pt x="2" y="0"/>
                      </a:cubicBezTo>
                      <a:cubicBezTo>
                        <a:pt x="2" y="2"/>
                        <a:pt x="1" y="4"/>
                        <a:pt x="0" y="6"/>
                      </a:cubicBezTo>
                      <a:cubicBezTo>
                        <a:pt x="64" y="34"/>
                        <a:pt x="64" y="34"/>
                        <a:pt x="64" y="34"/>
                      </a:cubicBezTo>
                      <a:cubicBezTo>
                        <a:pt x="65" y="32"/>
                        <a:pt x="66" y="31"/>
                        <a:pt x="67" y="29"/>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29"/>
                <p:cNvSpPr>
                  <a:spLocks/>
                </p:cNvSpPr>
                <p:nvPr/>
              </p:nvSpPr>
              <p:spPr bwMode="gray">
                <a:xfrm>
                  <a:off x="7784832" y="4162661"/>
                  <a:ext cx="293688" cy="149225"/>
                </a:xfrm>
                <a:custGeom>
                  <a:avLst/>
                  <a:gdLst/>
                  <a:ahLst/>
                  <a:cxnLst>
                    <a:cxn ang="0">
                      <a:pos x="0" y="5"/>
                    </a:cxn>
                    <a:cxn ang="0">
                      <a:pos x="64" y="34"/>
                    </a:cxn>
                    <a:cxn ang="0">
                      <a:pos x="67" y="29"/>
                    </a:cxn>
                    <a:cxn ang="0">
                      <a:pos x="2" y="0"/>
                    </a:cxn>
                    <a:cxn ang="0">
                      <a:pos x="0" y="5"/>
                    </a:cxn>
                  </a:cxnLst>
                  <a:rect l="0" t="0" r="r" b="b"/>
                  <a:pathLst>
                    <a:path w="67" h="34">
                      <a:moveTo>
                        <a:pt x="0" y="5"/>
                      </a:moveTo>
                      <a:cubicBezTo>
                        <a:pt x="64" y="34"/>
                        <a:pt x="64" y="34"/>
                        <a:pt x="64" y="34"/>
                      </a:cubicBezTo>
                      <a:cubicBezTo>
                        <a:pt x="65" y="32"/>
                        <a:pt x="66" y="31"/>
                        <a:pt x="67" y="29"/>
                      </a:cubicBezTo>
                      <a:cubicBezTo>
                        <a:pt x="2" y="0"/>
                        <a:pt x="2" y="0"/>
                        <a:pt x="2" y="0"/>
                      </a:cubicBezTo>
                      <a:cubicBezTo>
                        <a:pt x="1" y="2"/>
                        <a:pt x="1" y="4"/>
                        <a:pt x="0" y="5"/>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30"/>
                <p:cNvSpPr>
                  <a:spLocks/>
                </p:cNvSpPr>
                <p:nvPr/>
              </p:nvSpPr>
              <p:spPr bwMode="gray">
                <a:xfrm>
                  <a:off x="5248007" y="3206986"/>
                  <a:ext cx="301625" cy="119062"/>
                </a:xfrm>
                <a:custGeom>
                  <a:avLst/>
                  <a:gdLst/>
                  <a:ahLst/>
                  <a:cxnLst>
                    <a:cxn ang="0">
                      <a:pos x="69" y="22"/>
                    </a:cxn>
                    <a:cxn ang="0">
                      <a:pos x="2" y="0"/>
                    </a:cxn>
                    <a:cxn ang="0">
                      <a:pos x="0" y="5"/>
                    </a:cxn>
                    <a:cxn ang="0">
                      <a:pos x="67" y="27"/>
                    </a:cxn>
                    <a:cxn ang="0">
                      <a:pos x="69" y="22"/>
                    </a:cxn>
                  </a:cxnLst>
                  <a:rect l="0" t="0" r="r" b="b"/>
                  <a:pathLst>
                    <a:path w="69" h="27">
                      <a:moveTo>
                        <a:pt x="69" y="22"/>
                      </a:moveTo>
                      <a:cubicBezTo>
                        <a:pt x="2" y="0"/>
                        <a:pt x="2" y="0"/>
                        <a:pt x="2" y="0"/>
                      </a:cubicBezTo>
                      <a:cubicBezTo>
                        <a:pt x="1" y="2"/>
                        <a:pt x="1" y="4"/>
                        <a:pt x="0" y="5"/>
                      </a:cubicBezTo>
                      <a:cubicBezTo>
                        <a:pt x="67" y="27"/>
                        <a:pt x="67" y="27"/>
                        <a:pt x="67" y="27"/>
                      </a:cubicBezTo>
                      <a:cubicBezTo>
                        <a:pt x="68" y="25"/>
                        <a:pt x="68" y="23"/>
                        <a:pt x="69" y="22"/>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31"/>
                <p:cNvSpPr>
                  <a:spLocks/>
                </p:cNvSpPr>
                <p:nvPr/>
              </p:nvSpPr>
              <p:spPr bwMode="gray">
                <a:xfrm>
                  <a:off x="7829282" y="4045186"/>
                  <a:ext cx="301625" cy="122237"/>
                </a:xfrm>
                <a:custGeom>
                  <a:avLst/>
                  <a:gdLst/>
                  <a:ahLst/>
                  <a:cxnLst>
                    <a:cxn ang="0">
                      <a:pos x="0" y="6"/>
                    </a:cxn>
                    <a:cxn ang="0">
                      <a:pos x="67" y="28"/>
                    </a:cxn>
                    <a:cxn ang="0">
                      <a:pos x="69" y="22"/>
                    </a:cxn>
                    <a:cxn ang="0">
                      <a:pos x="2" y="0"/>
                    </a:cxn>
                    <a:cxn ang="0">
                      <a:pos x="0" y="6"/>
                    </a:cxn>
                  </a:cxnLst>
                  <a:rect l="0" t="0" r="r" b="b"/>
                  <a:pathLst>
                    <a:path w="69" h="28">
                      <a:moveTo>
                        <a:pt x="0" y="6"/>
                      </a:moveTo>
                      <a:cubicBezTo>
                        <a:pt x="67" y="28"/>
                        <a:pt x="67" y="28"/>
                        <a:pt x="67" y="28"/>
                      </a:cubicBezTo>
                      <a:cubicBezTo>
                        <a:pt x="68" y="26"/>
                        <a:pt x="69" y="24"/>
                        <a:pt x="69" y="22"/>
                      </a:cubicBezTo>
                      <a:cubicBezTo>
                        <a:pt x="2" y="0"/>
                        <a:pt x="2" y="0"/>
                        <a:pt x="2" y="0"/>
                      </a:cubicBezTo>
                      <a:cubicBezTo>
                        <a:pt x="2" y="2"/>
                        <a:pt x="1" y="4"/>
                        <a:pt x="0" y="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5" name="Freeform 32"/>
                <p:cNvSpPr>
                  <a:spLocks/>
                </p:cNvSpPr>
                <p:nvPr/>
              </p:nvSpPr>
              <p:spPr bwMode="gray">
                <a:xfrm>
                  <a:off x="7864207" y="3926124"/>
                  <a:ext cx="306388" cy="87312"/>
                </a:xfrm>
                <a:custGeom>
                  <a:avLst/>
                  <a:gdLst/>
                  <a:ahLst/>
                  <a:cxnLst>
                    <a:cxn ang="0">
                      <a:pos x="0" y="6"/>
                    </a:cxn>
                    <a:cxn ang="0">
                      <a:pos x="69" y="20"/>
                    </a:cxn>
                    <a:cxn ang="0">
                      <a:pos x="70" y="14"/>
                    </a:cxn>
                    <a:cxn ang="0">
                      <a:pos x="1" y="0"/>
                    </a:cxn>
                    <a:cxn ang="0">
                      <a:pos x="0" y="6"/>
                    </a:cxn>
                  </a:cxnLst>
                  <a:rect l="0" t="0" r="r" b="b"/>
                  <a:pathLst>
                    <a:path w="70" h="20">
                      <a:moveTo>
                        <a:pt x="0" y="6"/>
                      </a:moveTo>
                      <a:cubicBezTo>
                        <a:pt x="69" y="20"/>
                        <a:pt x="69" y="20"/>
                        <a:pt x="69" y="20"/>
                      </a:cubicBezTo>
                      <a:cubicBezTo>
                        <a:pt x="69" y="18"/>
                        <a:pt x="70" y="16"/>
                        <a:pt x="70" y="14"/>
                      </a:cubicBezTo>
                      <a:cubicBezTo>
                        <a:pt x="1" y="0"/>
                        <a:pt x="1" y="0"/>
                        <a:pt x="1" y="0"/>
                      </a:cubicBezTo>
                      <a:cubicBezTo>
                        <a:pt x="1" y="2"/>
                        <a:pt x="0" y="4"/>
                        <a:pt x="0" y="6"/>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33"/>
                <p:cNvSpPr>
                  <a:spLocks/>
                </p:cNvSpPr>
                <p:nvPr/>
              </p:nvSpPr>
              <p:spPr bwMode="gray">
                <a:xfrm>
                  <a:off x="5208319" y="3360974"/>
                  <a:ext cx="306388" cy="87312"/>
                </a:xfrm>
                <a:custGeom>
                  <a:avLst/>
                  <a:gdLst/>
                  <a:ahLst/>
                  <a:cxnLst>
                    <a:cxn ang="0">
                      <a:pos x="70" y="14"/>
                    </a:cxn>
                    <a:cxn ang="0">
                      <a:pos x="1" y="0"/>
                    </a:cxn>
                    <a:cxn ang="0">
                      <a:pos x="0" y="6"/>
                    </a:cxn>
                    <a:cxn ang="0">
                      <a:pos x="68" y="20"/>
                    </a:cxn>
                    <a:cxn ang="0">
                      <a:pos x="70" y="14"/>
                    </a:cxn>
                  </a:cxnLst>
                  <a:rect l="0" t="0" r="r" b="b"/>
                  <a:pathLst>
                    <a:path w="70" h="20">
                      <a:moveTo>
                        <a:pt x="70" y="14"/>
                      </a:moveTo>
                      <a:cubicBezTo>
                        <a:pt x="1" y="0"/>
                        <a:pt x="1" y="0"/>
                        <a:pt x="1" y="0"/>
                      </a:cubicBezTo>
                      <a:cubicBezTo>
                        <a:pt x="1" y="2"/>
                        <a:pt x="0" y="4"/>
                        <a:pt x="0" y="6"/>
                      </a:cubicBezTo>
                      <a:cubicBezTo>
                        <a:pt x="68" y="20"/>
                        <a:pt x="68" y="20"/>
                        <a:pt x="68" y="20"/>
                      </a:cubicBezTo>
                      <a:cubicBezTo>
                        <a:pt x="69" y="18"/>
                        <a:pt x="69" y="16"/>
                        <a:pt x="70" y="1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34"/>
                <p:cNvSpPr>
                  <a:spLocks/>
                </p:cNvSpPr>
                <p:nvPr/>
              </p:nvSpPr>
              <p:spPr bwMode="gray">
                <a:xfrm>
                  <a:off x="5182919" y="3518136"/>
                  <a:ext cx="311150" cy="57150"/>
                </a:xfrm>
                <a:custGeom>
                  <a:avLst/>
                  <a:gdLst/>
                  <a:ahLst/>
                  <a:cxnLst>
                    <a:cxn ang="0">
                      <a:pos x="71" y="7"/>
                    </a:cxn>
                    <a:cxn ang="0">
                      <a:pos x="1" y="0"/>
                    </a:cxn>
                    <a:cxn ang="0">
                      <a:pos x="0" y="6"/>
                    </a:cxn>
                    <a:cxn ang="0">
                      <a:pos x="70" y="13"/>
                    </a:cxn>
                    <a:cxn ang="0">
                      <a:pos x="71" y="7"/>
                    </a:cxn>
                  </a:cxnLst>
                  <a:rect l="0" t="0" r="r" b="b"/>
                  <a:pathLst>
                    <a:path w="71" h="13">
                      <a:moveTo>
                        <a:pt x="71" y="7"/>
                      </a:moveTo>
                      <a:cubicBezTo>
                        <a:pt x="1" y="0"/>
                        <a:pt x="1" y="0"/>
                        <a:pt x="1" y="0"/>
                      </a:cubicBezTo>
                      <a:cubicBezTo>
                        <a:pt x="1" y="2"/>
                        <a:pt x="0" y="4"/>
                        <a:pt x="0" y="6"/>
                      </a:cubicBezTo>
                      <a:cubicBezTo>
                        <a:pt x="70" y="13"/>
                        <a:pt x="70" y="13"/>
                        <a:pt x="70" y="13"/>
                      </a:cubicBezTo>
                      <a:cubicBezTo>
                        <a:pt x="70" y="11"/>
                        <a:pt x="70" y="9"/>
                        <a:pt x="71" y="7"/>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35"/>
                <p:cNvSpPr>
                  <a:spLocks/>
                </p:cNvSpPr>
                <p:nvPr/>
              </p:nvSpPr>
              <p:spPr bwMode="gray">
                <a:xfrm>
                  <a:off x="7886432" y="3799124"/>
                  <a:ext cx="306388" cy="61912"/>
                </a:xfrm>
                <a:custGeom>
                  <a:avLst/>
                  <a:gdLst/>
                  <a:ahLst/>
                  <a:cxnLst>
                    <a:cxn ang="0">
                      <a:pos x="0" y="6"/>
                    </a:cxn>
                    <a:cxn ang="0">
                      <a:pos x="69" y="14"/>
                    </a:cxn>
                    <a:cxn ang="0">
                      <a:pos x="70" y="8"/>
                    </a:cxn>
                    <a:cxn ang="0">
                      <a:pos x="0" y="0"/>
                    </a:cxn>
                    <a:cxn ang="0">
                      <a:pos x="0" y="6"/>
                    </a:cxn>
                  </a:cxnLst>
                  <a:rect l="0" t="0" r="r" b="b"/>
                  <a:pathLst>
                    <a:path w="70" h="14">
                      <a:moveTo>
                        <a:pt x="0" y="6"/>
                      </a:moveTo>
                      <a:cubicBezTo>
                        <a:pt x="69" y="14"/>
                        <a:pt x="69" y="14"/>
                        <a:pt x="69" y="14"/>
                      </a:cubicBezTo>
                      <a:cubicBezTo>
                        <a:pt x="70" y="12"/>
                        <a:pt x="70" y="10"/>
                        <a:pt x="70" y="8"/>
                      </a:cubicBezTo>
                      <a:cubicBezTo>
                        <a:pt x="0" y="0"/>
                        <a:pt x="0" y="0"/>
                        <a:pt x="0" y="0"/>
                      </a:cubicBezTo>
                      <a:cubicBezTo>
                        <a:pt x="0" y="2"/>
                        <a:pt x="0" y="4"/>
                        <a:pt x="0" y="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36"/>
                <p:cNvSpPr>
                  <a:spLocks/>
                </p:cNvSpPr>
                <p:nvPr/>
              </p:nvSpPr>
              <p:spPr bwMode="gray">
                <a:xfrm>
                  <a:off x="5173394" y="3676886"/>
                  <a:ext cx="311150" cy="25400"/>
                </a:xfrm>
                <a:custGeom>
                  <a:avLst/>
                  <a:gdLst/>
                  <a:ahLst/>
                  <a:cxnLst>
                    <a:cxn ang="0">
                      <a:pos x="70" y="4"/>
                    </a:cxn>
                    <a:cxn ang="0">
                      <a:pos x="71" y="0"/>
                    </a:cxn>
                    <a:cxn ang="0">
                      <a:pos x="1" y="0"/>
                    </a:cxn>
                    <a:cxn ang="0">
                      <a:pos x="0" y="4"/>
                    </a:cxn>
                    <a:cxn ang="0">
                      <a:pos x="1" y="6"/>
                    </a:cxn>
                    <a:cxn ang="0">
                      <a:pos x="70" y="6"/>
                    </a:cxn>
                    <a:cxn ang="0">
                      <a:pos x="70" y="4"/>
                    </a:cxn>
                  </a:cxnLst>
                  <a:rect l="0" t="0" r="r" b="b"/>
                  <a:pathLst>
                    <a:path w="71" h="6">
                      <a:moveTo>
                        <a:pt x="70" y="4"/>
                      </a:moveTo>
                      <a:cubicBezTo>
                        <a:pt x="70" y="3"/>
                        <a:pt x="71" y="1"/>
                        <a:pt x="71" y="0"/>
                      </a:cubicBezTo>
                      <a:cubicBezTo>
                        <a:pt x="1" y="0"/>
                        <a:pt x="1" y="0"/>
                        <a:pt x="1" y="0"/>
                      </a:cubicBezTo>
                      <a:cubicBezTo>
                        <a:pt x="1" y="1"/>
                        <a:pt x="0" y="3"/>
                        <a:pt x="0" y="4"/>
                      </a:cubicBezTo>
                      <a:cubicBezTo>
                        <a:pt x="0" y="5"/>
                        <a:pt x="1" y="5"/>
                        <a:pt x="1" y="6"/>
                      </a:cubicBezTo>
                      <a:cubicBezTo>
                        <a:pt x="70" y="6"/>
                        <a:pt x="70" y="6"/>
                        <a:pt x="70" y="6"/>
                      </a:cubicBezTo>
                      <a:cubicBezTo>
                        <a:pt x="70" y="5"/>
                        <a:pt x="70" y="5"/>
                        <a:pt x="70" y="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37"/>
                <p:cNvSpPr>
                  <a:spLocks/>
                </p:cNvSpPr>
                <p:nvPr/>
              </p:nvSpPr>
              <p:spPr bwMode="gray">
                <a:xfrm>
                  <a:off x="7891194" y="3676886"/>
                  <a:ext cx="311150" cy="25400"/>
                </a:xfrm>
                <a:custGeom>
                  <a:avLst/>
                  <a:gdLst/>
                  <a:ahLst/>
                  <a:cxnLst>
                    <a:cxn ang="0">
                      <a:pos x="70" y="0"/>
                    </a:cxn>
                    <a:cxn ang="0">
                      <a:pos x="0" y="0"/>
                    </a:cxn>
                    <a:cxn ang="0">
                      <a:pos x="1" y="4"/>
                    </a:cxn>
                    <a:cxn ang="0">
                      <a:pos x="1" y="6"/>
                    </a:cxn>
                    <a:cxn ang="0">
                      <a:pos x="70" y="6"/>
                    </a:cxn>
                    <a:cxn ang="0">
                      <a:pos x="71" y="4"/>
                    </a:cxn>
                    <a:cxn ang="0">
                      <a:pos x="70" y="0"/>
                    </a:cxn>
                  </a:cxnLst>
                  <a:rect l="0" t="0" r="r" b="b"/>
                  <a:pathLst>
                    <a:path w="71" h="6">
                      <a:moveTo>
                        <a:pt x="70" y="0"/>
                      </a:moveTo>
                      <a:cubicBezTo>
                        <a:pt x="0" y="0"/>
                        <a:pt x="0" y="0"/>
                        <a:pt x="0" y="0"/>
                      </a:cubicBezTo>
                      <a:cubicBezTo>
                        <a:pt x="0" y="1"/>
                        <a:pt x="1" y="3"/>
                        <a:pt x="1" y="4"/>
                      </a:cubicBezTo>
                      <a:cubicBezTo>
                        <a:pt x="1" y="5"/>
                        <a:pt x="1" y="5"/>
                        <a:pt x="1" y="6"/>
                      </a:cubicBezTo>
                      <a:cubicBezTo>
                        <a:pt x="70" y="6"/>
                        <a:pt x="70" y="6"/>
                        <a:pt x="70" y="6"/>
                      </a:cubicBezTo>
                      <a:cubicBezTo>
                        <a:pt x="71" y="5"/>
                        <a:pt x="71" y="5"/>
                        <a:pt x="71" y="4"/>
                      </a:cubicBezTo>
                      <a:cubicBezTo>
                        <a:pt x="71" y="3"/>
                        <a:pt x="70" y="1"/>
                        <a:pt x="70"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38"/>
                <p:cNvSpPr>
                  <a:spLocks/>
                </p:cNvSpPr>
                <p:nvPr/>
              </p:nvSpPr>
              <p:spPr bwMode="gray">
                <a:xfrm>
                  <a:off x="5182919" y="3803886"/>
                  <a:ext cx="306388" cy="57150"/>
                </a:xfrm>
                <a:custGeom>
                  <a:avLst/>
                  <a:gdLst/>
                  <a:ahLst/>
                  <a:cxnLst>
                    <a:cxn ang="0">
                      <a:pos x="70" y="0"/>
                    </a:cxn>
                    <a:cxn ang="0">
                      <a:pos x="0" y="7"/>
                    </a:cxn>
                    <a:cxn ang="0">
                      <a:pos x="1" y="13"/>
                    </a:cxn>
                    <a:cxn ang="0">
                      <a:pos x="70" y="6"/>
                    </a:cxn>
                    <a:cxn ang="0">
                      <a:pos x="70" y="0"/>
                    </a:cxn>
                  </a:cxnLst>
                  <a:rect l="0" t="0" r="r" b="b"/>
                  <a:pathLst>
                    <a:path w="70" h="13">
                      <a:moveTo>
                        <a:pt x="70" y="0"/>
                      </a:moveTo>
                      <a:cubicBezTo>
                        <a:pt x="0" y="7"/>
                        <a:pt x="0" y="7"/>
                        <a:pt x="0" y="7"/>
                      </a:cubicBezTo>
                      <a:cubicBezTo>
                        <a:pt x="0" y="9"/>
                        <a:pt x="0" y="11"/>
                        <a:pt x="1" y="13"/>
                      </a:cubicBezTo>
                      <a:cubicBezTo>
                        <a:pt x="70" y="6"/>
                        <a:pt x="70" y="6"/>
                        <a:pt x="70" y="6"/>
                      </a:cubicBezTo>
                      <a:cubicBezTo>
                        <a:pt x="70" y="4"/>
                        <a:pt x="70" y="2"/>
                        <a:pt x="70"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39"/>
                <p:cNvSpPr>
                  <a:spLocks/>
                </p:cNvSpPr>
                <p:nvPr/>
              </p:nvSpPr>
              <p:spPr bwMode="gray">
                <a:xfrm>
                  <a:off x="7886432" y="3518136"/>
                  <a:ext cx="306388" cy="57150"/>
                </a:xfrm>
                <a:custGeom>
                  <a:avLst/>
                  <a:gdLst/>
                  <a:ahLst/>
                  <a:cxnLst>
                    <a:cxn ang="0">
                      <a:pos x="0" y="13"/>
                    </a:cxn>
                    <a:cxn ang="0">
                      <a:pos x="70" y="6"/>
                    </a:cxn>
                    <a:cxn ang="0">
                      <a:pos x="69" y="0"/>
                    </a:cxn>
                    <a:cxn ang="0">
                      <a:pos x="0" y="7"/>
                    </a:cxn>
                    <a:cxn ang="0">
                      <a:pos x="0" y="13"/>
                    </a:cxn>
                  </a:cxnLst>
                  <a:rect l="0" t="0" r="r" b="b"/>
                  <a:pathLst>
                    <a:path w="70" h="13">
                      <a:moveTo>
                        <a:pt x="0" y="13"/>
                      </a:moveTo>
                      <a:cubicBezTo>
                        <a:pt x="70" y="6"/>
                        <a:pt x="70" y="6"/>
                        <a:pt x="70" y="6"/>
                      </a:cubicBezTo>
                      <a:cubicBezTo>
                        <a:pt x="70" y="4"/>
                        <a:pt x="69" y="2"/>
                        <a:pt x="69" y="0"/>
                      </a:cubicBezTo>
                      <a:cubicBezTo>
                        <a:pt x="0" y="7"/>
                        <a:pt x="0" y="7"/>
                        <a:pt x="0" y="7"/>
                      </a:cubicBezTo>
                      <a:cubicBezTo>
                        <a:pt x="0" y="9"/>
                        <a:pt x="0" y="11"/>
                        <a:pt x="0" y="13"/>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 name="Freeform 40"/>
                <p:cNvSpPr>
                  <a:spLocks/>
                </p:cNvSpPr>
                <p:nvPr/>
              </p:nvSpPr>
              <p:spPr bwMode="gray">
                <a:xfrm>
                  <a:off x="5203557" y="3930886"/>
                  <a:ext cx="307975" cy="87312"/>
                </a:xfrm>
                <a:custGeom>
                  <a:avLst/>
                  <a:gdLst/>
                  <a:ahLst/>
                  <a:cxnLst>
                    <a:cxn ang="0">
                      <a:pos x="69" y="0"/>
                    </a:cxn>
                    <a:cxn ang="0">
                      <a:pos x="0" y="14"/>
                    </a:cxn>
                    <a:cxn ang="0">
                      <a:pos x="2" y="20"/>
                    </a:cxn>
                    <a:cxn ang="0">
                      <a:pos x="70" y="5"/>
                    </a:cxn>
                    <a:cxn ang="0">
                      <a:pos x="69" y="0"/>
                    </a:cxn>
                  </a:cxnLst>
                  <a:rect l="0" t="0" r="r" b="b"/>
                  <a:pathLst>
                    <a:path w="70" h="20">
                      <a:moveTo>
                        <a:pt x="69" y="0"/>
                      </a:moveTo>
                      <a:cubicBezTo>
                        <a:pt x="0" y="14"/>
                        <a:pt x="0" y="14"/>
                        <a:pt x="0" y="14"/>
                      </a:cubicBezTo>
                      <a:cubicBezTo>
                        <a:pt x="1" y="16"/>
                        <a:pt x="1" y="18"/>
                        <a:pt x="2" y="20"/>
                      </a:cubicBezTo>
                      <a:cubicBezTo>
                        <a:pt x="70" y="5"/>
                        <a:pt x="70" y="5"/>
                        <a:pt x="70" y="5"/>
                      </a:cubicBezTo>
                      <a:cubicBezTo>
                        <a:pt x="70" y="4"/>
                        <a:pt x="69" y="2"/>
                        <a:pt x="69"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41"/>
                <p:cNvSpPr>
                  <a:spLocks/>
                </p:cNvSpPr>
                <p:nvPr/>
              </p:nvSpPr>
              <p:spPr bwMode="gray">
                <a:xfrm>
                  <a:off x="7864207" y="3365736"/>
                  <a:ext cx="306388" cy="87312"/>
                </a:xfrm>
                <a:custGeom>
                  <a:avLst/>
                  <a:gdLst/>
                  <a:ahLst/>
                  <a:cxnLst>
                    <a:cxn ang="0">
                      <a:pos x="1" y="20"/>
                    </a:cxn>
                    <a:cxn ang="0">
                      <a:pos x="70" y="6"/>
                    </a:cxn>
                    <a:cxn ang="0">
                      <a:pos x="68" y="0"/>
                    </a:cxn>
                    <a:cxn ang="0">
                      <a:pos x="0" y="14"/>
                    </a:cxn>
                    <a:cxn ang="0">
                      <a:pos x="1" y="20"/>
                    </a:cxn>
                  </a:cxnLst>
                  <a:rect l="0" t="0" r="r" b="b"/>
                  <a:pathLst>
                    <a:path w="70" h="20">
                      <a:moveTo>
                        <a:pt x="1" y="20"/>
                      </a:moveTo>
                      <a:cubicBezTo>
                        <a:pt x="70" y="6"/>
                        <a:pt x="70" y="6"/>
                        <a:pt x="70" y="6"/>
                      </a:cubicBezTo>
                      <a:cubicBezTo>
                        <a:pt x="69" y="4"/>
                        <a:pt x="69" y="2"/>
                        <a:pt x="68" y="0"/>
                      </a:cubicBezTo>
                      <a:cubicBezTo>
                        <a:pt x="0" y="14"/>
                        <a:pt x="0" y="14"/>
                        <a:pt x="0" y="14"/>
                      </a:cubicBezTo>
                      <a:cubicBezTo>
                        <a:pt x="0" y="16"/>
                        <a:pt x="1" y="18"/>
                        <a:pt x="1" y="2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42"/>
                <p:cNvSpPr>
                  <a:spLocks/>
                </p:cNvSpPr>
                <p:nvPr/>
              </p:nvSpPr>
              <p:spPr bwMode="gray">
                <a:xfrm>
                  <a:off x="7829282" y="3211749"/>
                  <a:ext cx="301625" cy="122237"/>
                </a:xfrm>
                <a:custGeom>
                  <a:avLst/>
                  <a:gdLst/>
                  <a:ahLst/>
                  <a:cxnLst>
                    <a:cxn ang="0">
                      <a:pos x="2" y="28"/>
                    </a:cxn>
                    <a:cxn ang="0">
                      <a:pos x="69" y="6"/>
                    </a:cxn>
                    <a:cxn ang="0">
                      <a:pos x="67" y="0"/>
                    </a:cxn>
                    <a:cxn ang="0">
                      <a:pos x="0" y="22"/>
                    </a:cxn>
                    <a:cxn ang="0">
                      <a:pos x="2" y="28"/>
                    </a:cxn>
                  </a:cxnLst>
                  <a:rect l="0" t="0" r="r" b="b"/>
                  <a:pathLst>
                    <a:path w="69" h="28">
                      <a:moveTo>
                        <a:pt x="2" y="28"/>
                      </a:moveTo>
                      <a:cubicBezTo>
                        <a:pt x="69" y="6"/>
                        <a:pt x="69" y="6"/>
                        <a:pt x="69" y="6"/>
                      </a:cubicBezTo>
                      <a:cubicBezTo>
                        <a:pt x="68" y="4"/>
                        <a:pt x="67" y="2"/>
                        <a:pt x="67" y="0"/>
                      </a:cubicBezTo>
                      <a:cubicBezTo>
                        <a:pt x="0" y="22"/>
                        <a:pt x="0" y="22"/>
                        <a:pt x="0" y="22"/>
                      </a:cubicBezTo>
                      <a:cubicBezTo>
                        <a:pt x="0" y="24"/>
                        <a:pt x="1" y="26"/>
                        <a:pt x="2" y="28"/>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43"/>
                <p:cNvSpPr>
                  <a:spLocks/>
                </p:cNvSpPr>
                <p:nvPr/>
              </p:nvSpPr>
              <p:spPr bwMode="gray">
                <a:xfrm>
                  <a:off x="5243244" y="4053124"/>
                  <a:ext cx="303213" cy="119062"/>
                </a:xfrm>
                <a:custGeom>
                  <a:avLst/>
                  <a:gdLst/>
                  <a:ahLst/>
                  <a:cxnLst>
                    <a:cxn ang="0">
                      <a:pos x="67" y="0"/>
                    </a:cxn>
                    <a:cxn ang="0">
                      <a:pos x="0" y="21"/>
                    </a:cxn>
                    <a:cxn ang="0">
                      <a:pos x="2" y="27"/>
                    </a:cxn>
                    <a:cxn ang="0">
                      <a:pos x="69" y="5"/>
                    </a:cxn>
                    <a:cxn ang="0">
                      <a:pos x="67" y="0"/>
                    </a:cxn>
                  </a:cxnLst>
                  <a:rect l="0" t="0" r="r" b="b"/>
                  <a:pathLst>
                    <a:path w="69" h="27">
                      <a:moveTo>
                        <a:pt x="67" y="0"/>
                      </a:moveTo>
                      <a:cubicBezTo>
                        <a:pt x="0" y="21"/>
                        <a:pt x="0" y="21"/>
                        <a:pt x="0" y="21"/>
                      </a:cubicBezTo>
                      <a:cubicBezTo>
                        <a:pt x="1" y="23"/>
                        <a:pt x="2" y="25"/>
                        <a:pt x="2" y="27"/>
                      </a:cubicBezTo>
                      <a:cubicBezTo>
                        <a:pt x="69" y="5"/>
                        <a:pt x="69" y="5"/>
                        <a:pt x="69" y="5"/>
                      </a:cubicBezTo>
                      <a:cubicBezTo>
                        <a:pt x="69" y="3"/>
                        <a:pt x="68" y="2"/>
                        <a:pt x="67"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7" name="Freeform 44"/>
                <p:cNvSpPr>
                  <a:spLocks/>
                </p:cNvSpPr>
                <p:nvPr/>
              </p:nvSpPr>
              <p:spPr bwMode="gray">
                <a:xfrm>
                  <a:off x="7781657" y="3067286"/>
                  <a:ext cx="293688" cy="149225"/>
                </a:xfrm>
                <a:custGeom>
                  <a:avLst/>
                  <a:gdLst/>
                  <a:ahLst/>
                  <a:cxnLst>
                    <a:cxn ang="0">
                      <a:pos x="2" y="34"/>
                    </a:cxn>
                    <a:cxn ang="0">
                      <a:pos x="67" y="5"/>
                    </a:cxn>
                    <a:cxn ang="0">
                      <a:pos x="64" y="0"/>
                    </a:cxn>
                    <a:cxn ang="0">
                      <a:pos x="0" y="29"/>
                    </a:cxn>
                    <a:cxn ang="0">
                      <a:pos x="2" y="34"/>
                    </a:cxn>
                  </a:cxnLst>
                  <a:rect l="0" t="0" r="r" b="b"/>
                  <a:pathLst>
                    <a:path w="67" h="34">
                      <a:moveTo>
                        <a:pt x="2" y="34"/>
                      </a:moveTo>
                      <a:cubicBezTo>
                        <a:pt x="67" y="5"/>
                        <a:pt x="67" y="5"/>
                        <a:pt x="67" y="5"/>
                      </a:cubicBezTo>
                      <a:cubicBezTo>
                        <a:pt x="66" y="3"/>
                        <a:pt x="65" y="2"/>
                        <a:pt x="64" y="0"/>
                      </a:cubicBezTo>
                      <a:cubicBezTo>
                        <a:pt x="0" y="29"/>
                        <a:pt x="0" y="29"/>
                        <a:pt x="0" y="29"/>
                      </a:cubicBezTo>
                      <a:cubicBezTo>
                        <a:pt x="1" y="30"/>
                        <a:pt x="2" y="32"/>
                        <a:pt x="2" y="3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8" name="Freeform 45"/>
                <p:cNvSpPr>
                  <a:spLocks/>
                </p:cNvSpPr>
                <p:nvPr/>
              </p:nvSpPr>
              <p:spPr bwMode="gray">
                <a:xfrm>
                  <a:off x="5300394" y="4172186"/>
                  <a:ext cx="293688" cy="147637"/>
                </a:xfrm>
                <a:custGeom>
                  <a:avLst/>
                  <a:gdLst/>
                  <a:ahLst/>
                  <a:cxnLst>
                    <a:cxn ang="0">
                      <a:pos x="65" y="0"/>
                    </a:cxn>
                    <a:cxn ang="0">
                      <a:pos x="0" y="29"/>
                    </a:cxn>
                    <a:cxn ang="0">
                      <a:pos x="3" y="34"/>
                    </a:cxn>
                    <a:cxn ang="0">
                      <a:pos x="67" y="5"/>
                    </a:cxn>
                    <a:cxn ang="0">
                      <a:pos x="65" y="0"/>
                    </a:cxn>
                  </a:cxnLst>
                  <a:rect l="0" t="0" r="r" b="b"/>
                  <a:pathLst>
                    <a:path w="67" h="34">
                      <a:moveTo>
                        <a:pt x="65" y="0"/>
                      </a:moveTo>
                      <a:cubicBezTo>
                        <a:pt x="0" y="29"/>
                        <a:pt x="0" y="29"/>
                        <a:pt x="0" y="29"/>
                      </a:cubicBezTo>
                      <a:cubicBezTo>
                        <a:pt x="1" y="30"/>
                        <a:pt x="2" y="32"/>
                        <a:pt x="3" y="34"/>
                      </a:cubicBezTo>
                      <a:cubicBezTo>
                        <a:pt x="67" y="5"/>
                        <a:pt x="67" y="5"/>
                        <a:pt x="67" y="5"/>
                      </a:cubicBezTo>
                      <a:cubicBezTo>
                        <a:pt x="66" y="3"/>
                        <a:pt x="65" y="2"/>
                        <a:pt x="65"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46"/>
                <p:cNvSpPr>
                  <a:spLocks/>
                </p:cNvSpPr>
                <p:nvPr/>
              </p:nvSpPr>
              <p:spPr bwMode="gray">
                <a:xfrm>
                  <a:off x="7719744" y="2925999"/>
                  <a:ext cx="284163" cy="180975"/>
                </a:xfrm>
                <a:custGeom>
                  <a:avLst/>
                  <a:gdLst/>
                  <a:ahLst/>
                  <a:cxnLst>
                    <a:cxn ang="0">
                      <a:pos x="3" y="41"/>
                    </a:cxn>
                    <a:cxn ang="0">
                      <a:pos x="65" y="5"/>
                    </a:cxn>
                    <a:cxn ang="0">
                      <a:pos x="62" y="0"/>
                    </a:cxn>
                    <a:cxn ang="0">
                      <a:pos x="0" y="36"/>
                    </a:cxn>
                    <a:cxn ang="0">
                      <a:pos x="3" y="41"/>
                    </a:cxn>
                  </a:cxnLst>
                  <a:rect l="0" t="0" r="r" b="b"/>
                  <a:pathLst>
                    <a:path w="65" h="41">
                      <a:moveTo>
                        <a:pt x="3" y="41"/>
                      </a:moveTo>
                      <a:cubicBezTo>
                        <a:pt x="65" y="5"/>
                        <a:pt x="65" y="5"/>
                        <a:pt x="65" y="5"/>
                      </a:cubicBezTo>
                      <a:cubicBezTo>
                        <a:pt x="64" y="4"/>
                        <a:pt x="63" y="2"/>
                        <a:pt x="62" y="0"/>
                      </a:cubicBezTo>
                      <a:cubicBezTo>
                        <a:pt x="0" y="36"/>
                        <a:pt x="0" y="36"/>
                        <a:pt x="0" y="36"/>
                      </a:cubicBezTo>
                      <a:cubicBezTo>
                        <a:pt x="1" y="37"/>
                        <a:pt x="2" y="39"/>
                        <a:pt x="3" y="41"/>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0" name="Freeform 47"/>
                <p:cNvSpPr>
                  <a:spLocks/>
                </p:cNvSpPr>
                <p:nvPr/>
              </p:nvSpPr>
              <p:spPr bwMode="gray">
                <a:xfrm>
                  <a:off x="5370244" y="4284899"/>
                  <a:ext cx="285750" cy="176212"/>
                </a:xfrm>
                <a:custGeom>
                  <a:avLst/>
                  <a:gdLst/>
                  <a:ahLst/>
                  <a:cxnLst>
                    <a:cxn ang="0">
                      <a:pos x="62" y="0"/>
                    </a:cxn>
                    <a:cxn ang="0">
                      <a:pos x="0" y="35"/>
                    </a:cxn>
                    <a:cxn ang="0">
                      <a:pos x="3" y="40"/>
                    </a:cxn>
                    <a:cxn ang="0">
                      <a:pos x="65" y="5"/>
                    </a:cxn>
                    <a:cxn ang="0">
                      <a:pos x="62" y="0"/>
                    </a:cxn>
                  </a:cxnLst>
                  <a:rect l="0" t="0" r="r" b="b"/>
                  <a:pathLst>
                    <a:path w="65" h="40">
                      <a:moveTo>
                        <a:pt x="62" y="0"/>
                      </a:moveTo>
                      <a:cubicBezTo>
                        <a:pt x="0" y="35"/>
                        <a:pt x="0" y="35"/>
                        <a:pt x="0" y="35"/>
                      </a:cubicBezTo>
                      <a:cubicBezTo>
                        <a:pt x="1" y="37"/>
                        <a:pt x="2" y="39"/>
                        <a:pt x="3" y="40"/>
                      </a:cubicBezTo>
                      <a:cubicBezTo>
                        <a:pt x="65" y="5"/>
                        <a:pt x="65" y="5"/>
                        <a:pt x="65" y="5"/>
                      </a:cubicBezTo>
                      <a:cubicBezTo>
                        <a:pt x="64" y="3"/>
                        <a:pt x="63" y="1"/>
                        <a:pt x="62"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1" name="Freeform 48"/>
                <p:cNvSpPr>
                  <a:spLocks/>
                </p:cNvSpPr>
                <p:nvPr/>
              </p:nvSpPr>
              <p:spPr bwMode="gray">
                <a:xfrm>
                  <a:off x="7649894" y="2795824"/>
                  <a:ext cx="271463" cy="204787"/>
                </a:xfrm>
                <a:custGeom>
                  <a:avLst/>
                  <a:gdLst/>
                  <a:ahLst/>
                  <a:cxnLst>
                    <a:cxn ang="0">
                      <a:pos x="4" y="47"/>
                    </a:cxn>
                    <a:cxn ang="0">
                      <a:pos x="62" y="5"/>
                    </a:cxn>
                    <a:cxn ang="0">
                      <a:pos x="58" y="0"/>
                    </a:cxn>
                    <a:cxn ang="0">
                      <a:pos x="0" y="42"/>
                    </a:cxn>
                    <a:cxn ang="0">
                      <a:pos x="4" y="47"/>
                    </a:cxn>
                  </a:cxnLst>
                  <a:rect l="0" t="0" r="r" b="b"/>
                  <a:pathLst>
                    <a:path w="62" h="47">
                      <a:moveTo>
                        <a:pt x="4" y="47"/>
                      </a:moveTo>
                      <a:cubicBezTo>
                        <a:pt x="62" y="5"/>
                        <a:pt x="62" y="5"/>
                        <a:pt x="62" y="5"/>
                      </a:cubicBezTo>
                      <a:cubicBezTo>
                        <a:pt x="61" y="3"/>
                        <a:pt x="59" y="2"/>
                        <a:pt x="58" y="0"/>
                      </a:cubicBezTo>
                      <a:cubicBezTo>
                        <a:pt x="0" y="42"/>
                        <a:pt x="0" y="42"/>
                        <a:pt x="0" y="42"/>
                      </a:cubicBezTo>
                      <a:cubicBezTo>
                        <a:pt x="2" y="44"/>
                        <a:pt x="3" y="45"/>
                        <a:pt x="4" y="47"/>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49"/>
                <p:cNvSpPr>
                  <a:spLocks/>
                </p:cNvSpPr>
                <p:nvPr/>
              </p:nvSpPr>
              <p:spPr bwMode="gray">
                <a:xfrm>
                  <a:off x="5457557" y="4391261"/>
                  <a:ext cx="268288" cy="204787"/>
                </a:xfrm>
                <a:custGeom>
                  <a:avLst/>
                  <a:gdLst/>
                  <a:ahLst/>
                  <a:cxnLst>
                    <a:cxn ang="0">
                      <a:pos x="58" y="0"/>
                    </a:cxn>
                    <a:cxn ang="0">
                      <a:pos x="0" y="42"/>
                    </a:cxn>
                    <a:cxn ang="0">
                      <a:pos x="3" y="47"/>
                    </a:cxn>
                    <a:cxn ang="0">
                      <a:pos x="61" y="5"/>
                    </a:cxn>
                    <a:cxn ang="0">
                      <a:pos x="58" y="0"/>
                    </a:cxn>
                  </a:cxnLst>
                  <a:rect l="0" t="0" r="r" b="b"/>
                  <a:pathLst>
                    <a:path w="61" h="47">
                      <a:moveTo>
                        <a:pt x="58" y="0"/>
                      </a:moveTo>
                      <a:cubicBezTo>
                        <a:pt x="0" y="42"/>
                        <a:pt x="0" y="42"/>
                        <a:pt x="0" y="42"/>
                      </a:cubicBezTo>
                      <a:cubicBezTo>
                        <a:pt x="1" y="43"/>
                        <a:pt x="2" y="45"/>
                        <a:pt x="3" y="47"/>
                      </a:cubicBezTo>
                      <a:cubicBezTo>
                        <a:pt x="61" y="5"/>
                        <a:pt x="61" y="5"/>
                        <a:pt x="61" y="5"/>
                      </a:cubicBezTo>
                      <a:cubicBezTo>
                        <a:pt x="60" y="3"/>
                        <a:pt x="59" y="1"/>
                        <a:pt x="58"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50"/>
                <p:cNvSpPr>
                  <a:spLocks/>
                </p:cNvSpPr>
                <p:nvPr/>
              </p:nvSpPr>
              <p:spPr bwMode="gray">
                <a:xfrm>
                  <a:off x="7570519" y="2671999"/>
                  <a:ext cx="249238" cy="233362"/>
                </a:xfrm>
                <a:custGeom>
                  <a:avLst/>
                  <a:gdLst/>
                  <a:ahLst/>
                  <a:cxnLst>
                    <a:cxn ang="0">
                      <a:pos x="4" y="53"/>
                    </a:cxn>
                    <a:cxn ang="0">
                      <a:pos x="57" y="5"/>
                    </a:cxn>
                    <a:cxn ang="0">
                      <a:pos x="53" y="0"/>
                    </a:cxn>
                    <a:cxn ang="0">
                      <a:pos x="0" y="49"/>
                    </a:cxn>
                    <a:cxn ang="0">
                      <a:pos x="4" y="53"/>
                    </a:cxn>
                  </a:cxnLst>
                  <a:rect l="0" t="0" r="r" b="b"/>
                  <a:pathLst>
                    <a:path w="57" h="53">
                      <a:moveTo>
                        <a:pt x="4" y="53"/>
                      </a:moveTo>
                      <a:cubicBezTo>
                        <a:pt x="57" y="5"/>
                        <a:pt x="57" y="5"/>
                        <a:pt x="57" y="5"/>
                      </a:cubicBezTo>
                      <a:cubicBezTo>
                        <a:pt x="56" y="3"/>
                        <a:pt x="55" y="2"/>
                        <a:pt x="53" y="0"/>
                      </a:cubicBezTo>
                      <a:cubicBezTo>
                        <a:pt x="0" y="49"/>
                        <a:pt x="0" y="49"/>
                        <a:pt x="0" y="49"/>
                      </a:cubicBezTo>
                      <a:cubicBezTo>
                        <a:pt x="1" y="50"/>
                        <a:pt x="3" y="52"/>
                        <a:pt x="4" y="53"/>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51"/>
                <p:cNvSpPr>
                  <a:spLocks/>
                </p:cNvSpPr>
                <p:nvPr/>
              </p:nvSpPr>
              <p:spPr bwMode="gray">
                <a:xfrm>
                  <a:off x="5559157" y="4486511"/>
                  <a:ext cx="249238" cy="233362"/>
                </a:xfrm>
                <a:custGeom>
                  <a:avLst/>
                  <a:gdLst/>
                  <a:ahLst/>
                  <a:cxnLst>
                    <a:cxn ang="0">
                      <a:pos x="53" y="0"/>
                    </a:cxn>
                    <a:cxn ang="0">
                      <a:pos x="0" y="48"/>
                    </a:cxn>
                    <a:cxn ang="0">
                      <a:pos x="4" y="53"/>
                    </a:cxn>
                    <a:cxn ang="0">
                      <a:pos x="57" y="4"/>
                    </a:cxn>
                    <a:cxn ang="0">
                      <a:pos x="53" y="0"/>
                    </a:cxn>
                  </a:cxnLst>
                  <a:rect l="0" t="0" r="r" b="b"/>
                  <a:pathLst>
                    <a:path w="57" h="53">
                      <a:moveTo>
                        <a:pt x="53" y="0"/>
                      </a:moveTo>
                      <a:cubicBezTo>
                        <a:pt x="0" y="48"/>
                        <a:pt x="0" y="48"/>
                        <a:pt x="0" y="48"/>
                      </a:cubicBezTo>
                      <a:cubicBezTo>
                        <a:pt x="1" y="50"/>
                        <a:pt x="2" y="51"/>
                        <a:pt x="4" y="53"/>
                      </a:cubicBezTo>
                      <a:cubicBezTo>
                        <a:pt x="57" y="4"/>
                        <a:pt x="57" y="4"/>
                        <a:pt x="57" y="4"/>
                      </a:cubicBezTo>
                      <a:cubicBezTo>
                        <a:pt x="56" y="3"/>
                        <a:pt x="54" y="2"/>
                        <a:pt x="53"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52"/>
                <p:cNvSpPr>
                  <a:spLocks/>
                </p:cNvSpPr>
                <p:nvPr/>
              </p:nvSpPr>
              <p:spPr bwMode="gray">
                <a:xfrm>
                  <a:off x="7478444" y="2562461"/>
                  <a:ext cx="231775" cy="254000"/>
                </a:xfrm>
                <a:custGeom>
                  <a:avLst/>
                  <a:gdLst/>
                  <a:ahLst/>
                  <a:cxnLst>
                    <a:cxn ang="0">
                      <a:pos x="5" y="58"/>
                    </a:cxn>
                    <a:cxn ang="0">
                      <a:pos x="53" y="4"/>
                    </a:cxn>
                    <a:cxn ang="0">
                      <a:pos x="49" y="0"/>
                    </a:cxn>
                    <a:cxn ang="0">
                      <a:pos x="0" y="54"/>
                    </a:cxn>
                    <a:cxn ang="0">
                      <a:pos x="5" y="58"/>
                    </a:cxn>
                  </a:cxnLst>
                  <a:rect l="0" t="0" r="r" b="b"/>
                  <a:pathLst>
                    <a:path w="53" h="58">
                      <a:moveTo>
                        <a:pt x="5" y="58"/>
                      </a:moveTo>
                      <a:cubicBezTo>
                        <a:pt x="53" y="4"/>
                        <a:pt x="53" y="4"/>
                        <a:pt x="53" y="4"/>
                      </a:cubicBezTo>
                      <a:cubicBezTo>
                        <a:pt x="52" y="3"/>
                        <a:pt x="50" y="2"/>
                        <a:pt x="49" y="0"/>
                      </a:cubicBezTo>
                      <a:cubicBezTo>
                        <a:pt x="0" y="54"/>
                        <a:pt x="0" y="54"/>
                        <a:pt x="0" y="54"/>
                      </a:cubicBezTo>
                      <a:cubicBezTo>
                        <a:pt x="2" y="55"/>
                        <a:pt x="3" y="57"/>
                        <a:pt x="5" y="58"/>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55"/>
                <p:cNvSpPr>
                  <a:spLocks/>
                </p:cNvSpPr>
                <p:nvPr/>
              </p:nvSpPr>
              <p:spPr bwMode="gray">
                <a:xfrm>
                  <a:off x="7381607" y="2467211"/>
                  <a:ext cx="211138" cy="271462"/>
                </a:xfrm>
                <a:custGeom>
                  <a:avLst/>
                  <a:gdLst/>
                  <a:ahLst/>
                  <a:cxnLst>
                    <a:cxn ang="0">
                      <a:pos x="5" y="62"/>
                    </a:cxn>
                    <a:cxn ang="0">
                      <a:pos x="48" y="3"/>
                    </a:cxn>
                    <a:cxn ang="0">
                      <a:pos x="43" y="0"/>
                    </a:cxn>
                    <a:cxn ang="0">
                      <a:pos x="0" y="59"/>
                    </a:cxn>
                    <a:cxn ang="0">
                      <a:pos x="5" y="62"/>
                    </a:cxn>
                  </a:cxnLst>
                  <a:rect l="0" t="0" r="r" b="b"/>
                  <a:pathLst>
                    <a:path w="48" h="62">
                      <a:moveTo>
                        <a:pt x="5" y="62"/>
                      </a:moveTo>
                      <a:cubicBezTo>
                        <a:pt x="48" y="3"/>
                        <a:pt x="48" y="3"/>
                        <a:pt x="48" y="3"/>
                      </a:cubicBezTo>
                      <a:cubicBezTo>
                        <a:pt x="46" y="2"/>
                        <a:pt x="45" y="1"/>
                        <a:pt x="43" y="0"/>
                      </a:cubicBezTo>
                      <a:cubicBezTo>
                        <a:pt x="0" y="59"/>
                        <a:pt x="0" y="59"/>
                        <a:pt x="0" y="59"/>
                      </a:cubicBezTo>
                      <a:cubicBezTo>
                        <a:pt x="2" y="60"/>
                        <a:pt x="3" y="61"/>
                        <a:pt x="5" y="62"/>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7" name="Freeform 56"/>
                <p:cNvSpPr>
                  <a:spLocks/>
                </p:cNvSpPr>
                <p:nvPr/>
              </p:nvSpPr>
              <p:spPr bwMode="gray">
                <a:xfrm>
                  <a:off x="7276832" y="2378311"/>
                  <a:ext cx="184150" cy="293687"/>
                </a:xfrm>
                <a:custGeom>
                  <a:avLst/>
                  <a:gdLst/>
                  <a:ahLst/>
                  <a:cxnLst>
                    <a:cxn ang="0">
                      <a:pos x="5" y="67"/>
                    </a:cxn>
                    <a:cxn ang="0">
                      <a:pos x="42" y="3"/>
                    </a:cxn>
                    <a:cxn ang="0">
                      <a:pos x="37" y="0"/>
                    </a:cxn>
                    <a:cxn ang="0">
                      <a:pos x="0" y="64"/>
                    </a:cxn>
                    <a:cxn ang="0">
                      <a:pos x="5" y="67"/>
                    </a:cxn>
                  </a:cxnLst>
                  <a:rect l="0" t="0" r="r" b="b"/>
                  <a:pathLst>
                    <a:path w="42" h="67">
                      <a:moveTo>
                        <a:pt x="5" y="67"/>
                      </a:moveTo>
                      <a:cubicBezTo>
                        <a:pt x="42" y="3"/>
                        <a:pt x="42" y="3"/>
                        <a:pt x="42" y="3"/>
                      </a:cubicBezTo>
                      <a:cubicBezTo>
                        <a:pt x="40" y="2"/>
                        <a:pt x="38" y="1"/>
                        <a:pt x="37" y="0"/>
                      </a:cubicBezTo>
                      <a:cubicBezTo>
                        <a:pt x="0" y="64"/>
                        <a:pt x="0" y="64"/>
                        <a:pt x="0" y="64"/>
                      </a:cubicBezTo>
                      <a:cubicBezTo>
                        <a:pt x="2" y="65"/>
                        <a:pt x="4" y="66"/>
                        <a:pt x="5" y="67"/>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59"/>
                <p:cNvSpPr>
                  <a:spLocks/>
                </p:cNvSpPr>
                <p:nvPr/>
              </p:nvSpPr>
              <p:spPr bwMode="gray">
                <a:xfrm>
                  <a:off x="7167294" y="2308461"/>
                  <a:ext cx="153988" cy="306387"/>
                </a:xfrm>
                <a:custGeom>
                  <a:avLst/>
                  <a:gdLst/>
                  <a:ahLst/>
                  <a:cxnLst>
                    <a:cxn ang="0">
                      <a:pos x="5" y="70"/>
                    </a:cxn>
                    <a:cxn ang="0">
                      <a:pos x="35" y="3"/>
                    </a:cxn>
                    <a:cxn ang="0">
                      <a:pos x="30" y="0"/>
                    </a:cxn>
                    <a:cxn ang="0">
                      <a:pos x="0" y="67"/>
                    </a:cxn>
                    <a:cxn ang="0">
                      <a:pos x="5" y="70"/>
                    </a:cxn>
                  </a:cxnLst>
                  <a:rect l="0" t="0" r="r" b="b"/>
                  <a:pathLst>
                    <a:path w="35" h="70">
                      <a:moveTo>
                        <a:pt x="5" y="70"/>
                      </a:moveTo>
                      <a:cubicBezTo>
                        <a:pt x="35" y="3"/>
                        <a:pt x="35" y="3"/>
                        <a:pt x="35" y="3"/>
                      </a:cubicBezTo>
                      <a:cubicBezTo>
                        <a:pt x="33" y="2"/>
                        <a:pt x="32" y="1"/>
                        <a:pt x="30" y="0"/>
                      </a:cubicBezTo>
                      <a:cubicBezTo>
                        <a:pt x="0" y="67"/>
                        <a:pt x="0" y="67"/>
                        <a:pt x="0" y="67"/>
                      </a:cubicBezTo>
                      <a:cubicBezTo>
                        <a:pt x="2" y="68"/>
                        <a:pt x="3" y="69"/>
                        <a:pt x="5" y="7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60"/>
                <p:cNvSpPr>
                  <a:spLocks/>
                </p:cNvSpPr>
                <p:nvPr/>
              </p:nvSpPr>
              <p:spPr bwMode="gray">
                <a:xfrm>
                  <a:off x="7049819" y="2251311"/>
                  <a:ext cx="127000" cy="320675"/>
                </a:xfrm>
                <a:custGeom>
                  <a:avLst/>
                  <a:gdLst/>
                  <a:ahLst/>
                  <a:cxnLst>
                    <a:cxn ang="0">
                      <a:pos x="6" y="73"/>
                    </a:cxn>
                    <a:cxn ang="0">
                      <a:pos x="29" y="2"/>
                    </a:cxn>
                    <a:cxn ang="0">
                      <a:pos x="23" y="0"/>
                    </a:cxn>
                    <a:cxn ang="0">
                      <a:pos x="0" y="71"/>
                    </a:cxn>
                    <a:cxn ang="0">
                      <a:pos x="6" y="73"/>
                    </a:cxn>
                  </a:cxnLst>
                  <a:rect l="0" t="0" r="r" b="b"/>
                  <a:pathLst>
                    <a:path w="29" h="73">
                      <a:moveTo>
                        <a:pt x="6" y="73"/>
                      </a:moveTo>
                      <a:cubicBezTo>
                        <a:pt x="29" y="2"/>
                        <a:pt x="29" y="2"/>
                        <a:pt x="29" y="2"/>
                      </a:cubicBezTo>
                      <a:cubicBezTo>
                        <a:pt x="27" y="2"/>
                        <a:pt x="25" y="1"/>
                        <a:pt x="23" y="0"/>
                      </a:cubicBezTo>
                      <a:cubicBezTo>
                        <a:pt x="0" y="71"/>
                        <a:pt x="0" y="71"/>
                        <a:pt x="0" y="71"/>
                      </a:cubicBezTo>
                      <a:cubicBezTo>
                        <a:pt x="2" y="71"/>
                        <a:pt x="4" y="72"/>
                        <a:pt x="6" y="73"/>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62"/>
                <p:cNvSpPr>
                  <a:spLocks/>
                </p:cNvSpPr>
                <p:nvPr/>
              </p:nvSpPr>
              <p:spPr bwMode="gray">
                <a:xfrm>
                  <a:off x="6930757" y="2211624"/>
                  <a:ext cx="92075" cy="325437"/>
                </a:xfrm>
                <a:custGeom>
                  <a:avLst/>
                  <a:gdLst/>
                  <a:ahLst/>
                  <a:cxnLst>
                    <a:cxn ang="0">
                      <a:pos x="6" y="74"/>
                    </a:cxn>
                    <a:cxn ang="0">
                      <a:pos x="21" y="2"/>
                    </a:cxn>
                    <a:cxn ang="0">
                      <a:pos x="15" y="0"/>
                    </a:cxn>
                    <a:cxn ang="0">
                      <a:pos x="0" y="73"/>
                    </a:cxn>
                    <a:cxn ang="0">
                      <a:pos x="6" y="74"/>
                    </a:cxn>
                  </a:cxnLst>
                  <a:rect l="0" t="0" r="r" b="b"/>
                  <a:pathLst>
                    <a:path w="21" h="74">
                      <a:moveTo>
                        <a:pt x="6" y="74"/>
                      </a:moveTo>
                      <a:cubicBezTo>
                        <a:pt x="21" y="2"/>
                        <a:pt x="21" y="2"/>
                        <a:pt x="21" y="2"/>
                      </a:cubicBezTo>
                      <a:cubicBezTo>
                        <a:pt x="19" y="1"/>
                        <a:pt x="17" y="1"/>
                        <a:pt x="15" y="0"/>
                      </a:cubicBezTo>
                      <a:cubicBezTo>
                        <a:pt x="0" y="73"/>
                        <a:pt x="0" y="73"/>
                        <a:pt x="0" y="73"/>
                      </a:cubicBezTo>
                      <a:cubicBezTo>
                        <a:pt x="2" y="73"/>
                        <a:pt x="4" y="74"/>
                        <a:pt x="6" y="74"/>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65"/>
                <p:cNvSpPr>
                  <a:spLocks/>
                </p:cNvSpPr>
                <p:nvPr/>
              </p:nvSpPr>
              <p:spPr bwMode="gray">
                <a:xfrm>
                  <a:off x="6808519" y="2190986"/>
                  <a:ext cx="60325" cy="323850"/>
                </a:xfrm>
                <a:custGeom>
                  <a:avLst/>
                  <a:gdLst/>
                  <a:ahLst/>
                  <a:cxnLst>
                    <a:cxn ang="0">
                      <a:pos x="6" y="74"/>
                    </a:cxn>
                    <a:cxn ang="0">
                      <a:pos x="14" y="0"/>
                    </a:cxn>
                    <a:cxn ang="0">
                      <a:pos x="8" y="0"/>
                    </a:cxn>
                    <a:cxn ang="0">
                      <a:pos x="0" y="74"/>
                    </a:cxn>
                    <a:cxn ang="0">
                      <a:pos x="6" y="74"/>
                    </a:cxn>
                  </a:cxnLst>
                  <a:rect l="0" t="0" r="r" b="b"/>
                  <a:pathLst>
                    <a:path w="14" h="74">
                      <a:moveTo>
                        <a:pt x="6" y="74"/>
                      </a:moveTo>
                      <a:cubicBezTo>
                        <a:pt x="14" y="0"/>
                        <a:pt x="14" y="0"/>
                        <a:pt x="14" y="0"/>
                      </a:cubicBezTo>
                      <a:cubicBezTo>
                        <a:pt x="12" y="0"/>
                        <a:pt x="10" y="0"/>
                        <a:pt x="8" y="0"/>
                      </a:cubicBezTo>
                      <a:cubicBezTo>
                        <a:pt x="0" y="74"/>
                        <a:pt x="0" y="74"/>
                        <a:pt x="0" y="74"/>
                      </a:cubicBezTo>
                      <a:cubicBezTo>
                        <a:pt x="2" y="74"/>
                        <a:pt x="4" y="74"/>
                        <a:pt x="6" y="7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0" name="Gruppieren 79"/>
              <p:cNvGrpSpPr>
                <a:grpSpLocks noChangeAspect="1"/>
              </p:cNvGrpSpPr>
              <p:nvPr/>
            </p:nvGrpSpPr>
            <p:grpSpPr bwMode="gray">
              <a:xfrm>
                <a:off x="7695676" y="1972004"/>
                <a:ext cx="1206000" cy="1001098"/>
                <a:chOff x="5376863" y="496887"/>
                <a:chExt cx="1635125" cy="1357314"/>
              </a:xfrm>
            </p:grpSpPr>
            <p:sp>
              <p:nvSpPr>
                <p:cNvPr id="84" name="Freeform 12"/>
                <p:cNvSpPr>
                  <a:spLocks/>
                </p:cNvSpPr>
                <p:nvPr/>
              </p:nvSpPr>
              <p:spPr bwMode="gray">
                <a:xfrm>
                  <a:off x="5376863" y="766763"/>
                  <a:ext cx="547688" cy="1087438"/>
                </a:xfrm>
                <a:custGeom>
                  <a:avLst/>
                  <a:gdLst>
                    <a:gd name="T0" fmla="*/ 126 w 146"/>
                    <a:gd name="T1" fmla="*/ 145 h 290"/>
                    <a:gd name="T2" fmla="*/ 143 w 146"/>
                    <a:gd name="T3" fmla="*/ 91 h 290"/>
                    <a:gd name="T4" fmla="*/ 142 w 146"/>
                    <a:gd name="T5" fmla="*/ 78 h 290"/>
                    <a:gd name="T6" fmla="*/ 67 w 146"/>
                    <a:gd name="T7" fmla="*/ 3 h 290"/>
                    <a:gd name="T8" fmla="*/ 60 w 146"/>
                    <a:gd name="T9" fmla="*/ 0 h 290"/>
                    <a:gd name="T10" fmla="*/ 53 w 146"/>
                    <a:gd name="T11" fmla="*/ 4 h 290"/>
                    <a:gd name="T12" fmla="*/ 0 w 146"/>
                    <a:gd name="T13" fmla="*/ 145 h 290"/>
                    <a:gd name="T14" fmla="*/ 53 w 146"/>
                    <a:gd name="T15" fmla="*/ 287 h 290"/>
                    <a:gd name="T16" fmla="*/ 60 w 146"/>
                    <a:gd name="T17" fmla="*/ 290 h 290"/>
                    <a:gd name="T18" fmla="*/ 60 w 146"/>
                    <a:gd name="T19" fmla="*/ 290 h 290"/>
                    <a:gd name="T20" fmla="*/ 68 w 146"/>
                    <a:gd name="T21" fmla="*/ 287 h 290"/>
                    <a:gd name="T22" fmla="*/ 142 w 146"/>
                    <a:gd name="T23" fmla="*/ 212 h 290"/>
                    <a:gd name="T24" fmla="*/ 143 w 146"/>
                    <a:gd name="T25" fmla="*/ 199 h 290"/>
                    <a:gd name="T26" fmla="*/ 126 w 146"/>
                    <a:gd name="T27" fmla="*/ 14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290">
                      <a:moveTo>
                        <a:pt x="126" y="145"/>
                      </a:moveTo>
                      <a:cubicBezTo>
                        <a:pt x="126" y="125"/>
                        <a:pt x="132" y="107"/>
                        <a:pt x="143" y="91"/>
                      </a:cubicBezTo>
                      <a:cubicBezTo>
                        <a:pt x="146" y="87"/>
                        <a:pt x="146" y="81"/>
                        <a:pt x="142" y="78"/>
                      </a:cubicBezTo>
                      <a:cubicBezTo>
                        <a:pt x="67" y="3"/>
                        <a:pt x="67" y="3"/>
                        <a:pt x="67" y="3"/>
                      </a:cubicBezTo>
                      <a:cubicBezTo>
                        <a:pt x="65" y="1"/>
                        <a:pt x="63" y="0"/>
                        <a:pt x="60" y="0"/>
                      </a:cubicBezTo>
                      <a:cubicBezTo>
                        <a:pt x="57" y="0"/>
                        <a:pt x="55" y="1"/>
                        <a:pt x="53" y="4"/>
                      </a:cubicBezTo>
                      <a:cubicBezTo>
                        <a:pt x="19" y="43"/>
                        <a:pt x="0" y="93"/>
                        <a:pt x="0" y="145"/>
                      </a:cubicBezTo>
                      <a:cubicBezTo>
                        <a:pt x="0" y="197"/>
                        <a:pt x="19" y="247"/>
                        <a:pt x="53" y="287"/>
                      </a:cubicBezTo>
                      <a:cubicBezTo>
                        <a:pt x="55" y="289"/>
                        <a:pt x="57" y="290"/>
                        <a:pt x="60" y="290"/>
                      </a:cubicBezTo>
                      <a:cubicBezTo>
                        <a:pt x="60" y="290"/>
                        <a:pt x="60" y="290"/>
                        <a:pt x="60" y="290"/>
                      </a:cubicBezTo>
                      <a:cubicBezTo>
                        <a:pt x="63" y="290"/>
                        <a:pt x="66" y="289"/>
                        <a:pt x="68" y="287"/>
                      </a:cubicBezTo>
                      <a:cubicBezTo>
                        <a:pt x="142" y="212"/>
                        <a:pt x="142" y="212"/>
                        <a:pt x="142" y="212"/>
                      </a:cubicBezTo>
                      <a:cubicBezTo>
                        <a:pt x="146" y="209"/>
                        <a:pt x="146" y="203"/>
                        <a:pt x="143" y="199"/>
                      </a:cubicBezTo>
                      <a:cubicBezTo>
                        <a:pt x="132" y="183"/>
                        <a:pt x="126" y="165"/>
                        <a:pt x="126" y="145"/>
                      </a:cubicBezTo>
                      <a:close/>
                    </a:path>
                  </a:pathLst>
                </a:custGeom>
                <a:solidFill>
                  <a:srgbClr val="E6E6E6"/>
                </a:solidFill>
                <a:ln w="14288" cap="flat">
                  <a:noFill/>
                  <a:prstDash val="solid"/>
                  <a:miter lim="800000"/>
                  <a:headEnd/>
                  <a:tailEnd/>
                </a:ln>
                <a:effectLst>
                  <a:glow rad="50800">
                    <a:srgbClr val="FFFFFF">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85" name="Freeform 13"/>
                <p:cNvSpPr>
                  <a:spLocks/>
                </p:cNvSpPr>
                <p:nvPr/>
              </p:nvSpPr>
              <p:spPr bwMode="gray">
                <a:xfrm>
                  <a:off x="5649913" y="496887"/>
                  <a:ext cx="1087438" cy="542925"/>
                </a:xfrm>
                <a:custGeom>
                  <a:avLst/>
                  <a:gdLst>
                    <a:gd name="T0" fmla="*/ 290 w 290"/>
                    <a:gd name="T1" fmla="*/ 59 h 145"/>
                    <a:gd name="T2" fmla="*/ 286 w 290"/>
                    <a:gd name="T3" fmla="*/ 52 h 145"/>
                    <a:gd name="T4" fmla="*/ 145 w 290"/>
                    <a:gd name="T5" fmla="*/ 0 h 145"/>
                    <a:gd name="T6" fmla="*/ 3 w 290"/>
                    <a:gd name="T7" fmla="*/ 52 h 145"/>
                    <a:gd name="T8" fmla="*/ 0 w 290"/>
                    <a:gd name="T9" fmla="*/ 59 h 145"/>
                    <a:gd name="T10" fmla="*/ 3 w 290"/>
                    <a:gd name="T11" fmla="*/ 67 h 145"/>
                    <a:gd name="T12" fmla="*/ 78 w 290"/>
                    <a:gd name="T13" fmla="*/ 141 h 145"/>
                    <a:gd name="T14" fmla="*/ 91 w 290"/>
                    <a:gd name="T15" fmla="*/ 142 h 145"/>
                    <a:gd name="T16" fmla="*/ 145 w 290"/>
                    <a:gd name="T17" fmla="*/ 125 h 145"/>
                    <a:gd name="T18" fmla="*/ 199 w 290"/>
                    <a:gd name="T19" fmla="*/ 142 h 145"/>
                    <a:gd name="T20" fmla="*/ 205 w 290"/>
                    <a:gd name="T21" fmla="*/ 144 h 145"/>
                    <a:gd name="T22" fmla="*/ 212 w 290"/>
                    <a:gd name="T23" fmla="*/ 141 h 145"/>
                    <a:gd name="T24" fmla="*/ 287 w 290"/>
                    <a:gd name="T25" fmla="*/ 67 h 145"/>
                    <a:gd name="T26" fmla="*/ 290 w 290"/>
                    <a:gd name="T27"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145">
                      <a:moveTo>
                        <a:pt x="290" y="59"/>
                      </a:moveTo>
                      <a:cubicBezTo>
                        <a:pt x="290" y="56"/>
                        <a:pt x="289" y="54"/>
                        <a:pt x="286" y="52"/>
                      </a:cubicBezTo>
                      <a:cubicBezTo>
                        <a:pt x="247" y="18"/>
                        <a:pt x="197" y="0"/>
                        <a:pt x="145" y="0"/>
                      </a:cubicBezTo>
                      <a:cubicBezTo>
                        <a:pt x="93" y="0"/>
                        <a:pt x="43" y="18"/>
                        <a:pt x="3" y="52"/>
                      </a:cubicBezTo>
                      <a:cubicBezTo>
                        <a:pt x="1" y="54"/>
                        <a:pt x="0" y="56"/>
                        <a:pt x="0" y="59"/>
                      </a:cubicBezTo>
                      <a:cubicBezTo>
                        <a:pt x="0" y="62"/>
                        <a:pt x="1" y="65"/>
                        <a:pt x="3" y="67"/>
                      </a:cubicBezTo>
                      <a:cubicBezTo>
                        <a:pt x="78" y="141"/>
                        <a:pt x="78" y="141"/>
                        <a:pt x="78" y="141"/>
                      </a:cubicBezTo>
                      <a:cubicBezTo>
                        <a:pt x="81" y="145"/>
                        <a:pt x="87" y="145"/>
                        <a:pt x="91" y="142"/>
                      </a:cubicBezTo>
                      <a:cubicBezTo>
                        <a:pt x="107" y="131"/>
                        <a:pt x="125" y="125"/>
                        <a:pt x="145" y="125"/>
                      </a:cubicBezTo>
                      <a:cubicBezTo>
                        <a:pt x="165" y="125"/>
                        <a:pt x="183" y="131"/>
                        <a:pt x="199" y="142"/>
                      </a:cubicBezTo>
                      <a:cubicBezTo>
                        <a:pt x="201" y="144"/>
                        <a:pt x="203" y="144"/>
                        <a:pt x="205" y="144"/>
                      </a:cubicBezTo>
                      <a:cubicBezTo>
                        <a:pt x="208" y="144"/>
                        <a:pt x="210" y="143"/>
                        <a:pt x="212" y="141"/>
                      </a:cubicBezTo>
                      <a:cubicBezTo>
                        <a:pt x="287" y="67"/>
                        <a:pt x="287" y="67"/>
                        <a:pt x="287" y="67"/>
                      </a:cubicBezTo>
                      <a:cubicBezTo>
                        <a:pt x="289" y="65"/>
                        <a:pt x="290" y="62"/>
                        <a:pt x="290" y="59"/>
                      </a:cubicBezTo>
                      <a:close/>
                    </a:path>
                  </a:pathLst>
                </a:custGeom>
                <a:solidFill>
                  <a:srgbClr val="00B050"/>
                </a:solidFill>
                <a:ln w="14288" cap="flat">
                  <a:noFill/>
                  <a:prstDash val="solid"/>
                  <a:miter lim="800000"/>
                  <a:headEnd/>
                  <a:tailEnd/>
                </a:ln>
                <a:effectLst>
                  <a:glow rad="50800">
                    <a:srgbClr val="00B05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86" name="Freeform 14"/>
                <p:cNvSpPr>
                  <a:spLocks/>
                </p:cNvSpPr>
                <p:nvPr/>
              </p:nvSpPr>
              <p:spPr bwMode="gray">
                <a:xfrm>
                  <a:off x="6464300" y="766763"/>
                  <a:ext cx="547688" cy="1087438"/>
                </a:xfrm>
                <a:custGeom>
                  <a:avLst/>
                  <a:gdLst>
                    <a:gd name="T0" fmla="*/ 86 w 146"/>
                    <a:gd name="T1" fmla="*/ 0 h 290"/>
                    <a:gd name="T2" fmla="*/ 79 w 146"/>
                    <a:gd name="T3" fmla="*/ 3 h 290"/>
                    <a:gd name="T4" fmla="*/ 4 w 146"/>
                    <a:gd name="T5" fmla="*/ 78 h 290"/>
                    <a:gd name="T6" fmla="*/ 3 w 146"/>
                    <a:gd name="T7" fmla="*/ 91 h 290"/>
                    <a:gd name="T8" fmla="*/ 20 w 146"/>
                    <a:gd name="T9" fmla="*/ 145 h 290"/>
                    <a:gd name="T10" fmla="*/ 3 w 146"/>
                    <a:gd name="T11" fmla="*/ 199 h 290"/>
                    <a:gd name="T12" fmla="*/ 4 w 146"/>
                    <a:gd name="T13" fmla="*/ 212 h 290"/>
                    <a:gd name="T14" fmla="*/ 78 w 146"/>
                    <a:gd name="T15" fmla="*/ 287 h 290"/>
                    <a:gd name="T16" fmla="*/ 85 w 146"/>
                    <a:gd name="T17" fmla="*/ 290 h 290"/>
                    <a:gd name="T18" fmla="*/ 86 w 146"/>
                    <a:gd name="T19" fmla="*/ 290 h 290"/>
                    <a:gd name="T20" fmla="*/ 93 w 146"/>
                    <a:gd name="T21" fmla="*/ 286 h 290"/>
                    <a:gd name="T22" fmla="*/ 146 w 146"/>
                    <a:gd name="T23" fmla="*/ 145 h 290"/>
                    <a:gd name="T24" fmla="*/ 93 w 146"/>
                    <a:gd name="T25" fmla="*/ 4 h 290"/>
                    <a:gd name="T26" fmla="*/ 86 w 146"/>
                    <a:gd name="T2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290">
                      <a:moveTo>
                        <a:pt x="86" y="0"/>
                      </a:moveTo>
                      <a:cubicBezTo>
                        <a:pt x="83" y="0"/>
                        <a:pt x="80" y="1"/>
                        <a:pt x="79" y="3"/>
                      </a:cubicBezTo>
                      <a:cubicBezTo>
                        <a:pt x="4" y="78"/>
                        <a:pt x="4" y="78"/>
                        <a:pt x="4" y="78"/>
                      </a:cubicBezTo>
                      <a:cubicBezTo>
                        <a:pt x="0" y="81"/>
                        <a:pt x="0" y="87"/>
                        <a:pt x="3" y="91"/>
                      </a:cubicBezTo>
                      <a:cubicBezTo>
                        <a:pt x="14" y="107"/>
                        <a:pt x="20" y="125"/>
                        <a:pt x="20" y="145"/>
                      </a:cubicBezTo>
                      <a:cubicBezTo>
                        <a:pt x="20" y="165"/>
                        <a:pt x="14" y="183"/>
                        <a:pt x="3" y="199"/>
                      </a:cubicBezTo>
                      <a:cubicBezTo>
                        <a:pt x="0" y="203"/>
                        <a:pt x="0" y="209"/>
                        <a:pt x="4" y="212"/>
                      </a:cubicBezTo>
                      <a:cubicBezTo>
                        <a:pt x="78" y="287"/>
                        <a:pt x="78" y="287"/>
                        <a:pt x="78" y="287"/>
                      </a:cubicBezTo>
                      <a:cubicBezTo>
                        <a:pt x="80" y="289"/>
                        <a:pt x="83" y="290"/>
                        <a:pt x="85" y="290"/>
                      </a:cubicBezTo>
                      <a:cubicBezTo>
                        <a:pt x="86" y="290"/>
                        <a:pt x="86" y="290"/>
                        <a:pt x="86" y="290"/>
                      </a:cubicBezTo>
                      <a:cubicBezTo>
                        <a:pt x="89" y="290"/>
                        <a:pt x="91" y="289"/>
                        <a:pt x="93" y="286"/>
                      </a:cubicBezTo>
                      <a:cubicBezTo>
                        <a:pt x="127" y="247"/>
                        <a:pt x="146" y="197"/>
                        <a:pt x="146" y="145"/>
                      </a:cubicBezTo>
                      <a:cubicBezTo>
                        <a:pt x="146" y="93"/>
                        <a:pt x="127" y="43"/>
                        <a:pt x="93" y="4"/>
                      </a:cubicBezTo>
                      <a:cubicBezTo>
                        <a:pt x="91" y="2"/>
                        <a:pt x="89" y="0"/>
                        <a:pt x="86" y="0"/>
                      </a:cubicBezTo>
                      <a:close/>
                    </a:path>
                  </a:pathLst>
                </a:custGeom>
                <a:solidFill>
                  <a:srgbClr val="FF0000"/>
                </a:solidFill>
                <a:ln w="14288" cap="flat">
                  <a:noFill/>
                  <a:prstDash val="solid"/>
                  <a:miter lim="800000"/>
                  <a:headEnd/>
                  <a:tailEnd/>
                </a:ln>
                <a:effectLst>
                  <a:glow rad="50800">
                    <a:srgbClr val="FF000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grpSp>
          <p:grpSp>
            <p:nvGrpSpPr>
              <p:cNvPr id="81" name="Gruppieren 80"/>
              <p:cNvGrpSpPr/>
              <p:nvPr/>
            </p:nvGrpSpPr>
            <p:grpSpPr bwMode="gray">
              <a:xfrm>
                <a:off x="8112688" y="2392612"/>
                <a:ext cx="364645" cy="364645"/>
                <a:chOff x="4301955" y="3458677"/>
                <a:chExt cx="540092" cy="540092"/>
              </a:xfrm>
              <a:effectLst/>
            </p:grpSpPr>
            <p:sp>
              <p:nvSpPr>
                <p:cNvPr id="82" name="Rad 81"/>
                <p:cNvSpPr/>
                <p:nvPr/>
              </p:nvSpPr>
              <p:spPr bwMode="gray">
                <a:xfrm>
                  <a:off x="4301955" y="3458677"/>
                  <a:ext cx="540092" cy="540092"/>
                </a:xfrm>
                <a:prstGeom prst="donut">
                  <a:avLst>
                    <a:gd name="adj" fmla="val 13138"/>
                  </a:avLst>
                </a:prstGeom>
                <a:gradFill flip="none" rotWithShape="1">
                  <a:gsLst>
                    <a:gs pos="98000">
                      <a:srgbClr val="5F5F5F"/>
                    </a:gs>
                    <a:gs pos="85000">
                      <a:srgbClr val="FFFFFF"/>
                    </a:gs>
                    <a:gs pos="0">
                      <a:srgbClr val="B2B2B2"/>
                    </a:gs>
                  </a:gsLst>
                  <a:path path="shape">
                    <a:fillToRect l="50000" t="50000" r="50000" b="50000"/>
                  </a:path>
                  <a:tileRect/>
                </a:gradFill>
                <a:ln>
                  <a:noFill/>
                </a:ln>
                <a:effectLst>
                  <a:outerShdw blurRad="76200" dist="38100" dir="2700000" algn="tl" rotWithShape="0">
                    <a:prstClr val="black">
                      <a:alpha val="30000"/>
                    </a:prstClr>
                  </a:outerShdw>
                </a:effectLst>
                <a:scene3d>
                  <a:camera prst="orthographicFront"/>
                  <a:lightRig rig="threePt" dir="t"/>
                </a:scene3d>
                <a:sp3d>
                  <a:bevelT w="12700" h="50800" prst="angle"/>
                  <a:bevelB prst="angle"/>
                </a:sp3d>
              </p:spPr>
              <p:txBody>
                <a:bodyPr vert="horz" wrap="square" lIns="91440" tIns="45720" rIns="91440" bIns="45720" numCol="1" anchor="t" anchorCtr="0" compatLnSpc="1">
                  <a:prstTxWarp prst="textNoShape">
                    <a:avLst/>
                  </a:prstTxWarp>
                </a:bodyPr>
                <a:lstStyle/>
                <a:p>
                  <a:endParaRPr lang="de-DE" sz="1400" dirty="0"/>
                </a:p>
              </p:txBody>
            </p:sp>
            <p:sp>
              <p:nvSpPr>
                <p:cNvPr id="83" name="Oval 8"/>
                <p:cNvSpPr>
                  <a:spLocks noChangeArrowheads="1"/>
                </p:cNvSpPr>
                <p:nvPr/>
              </p:nvSpPr>
              <p:spPr bwMode="gray">
                <a:xfrm>
                  <a:off x="4371345" y="3526730"/>
                  <a:ext cx="401312" cy="404180"/>
                </a:xfrm>
                <a:prstGeom prst="ellipse">
                  <a:avLst/>
                </a:prstGeom>
                <a:gradFill flip="none" rotWithShape="1">
                  <a:gsLst>
                    <a:gs pos="0">
                      <a:srgbClr val="646464"/>
                    </a:gs>
                    <a:gs pos="79000">
                      <a:srgbClr val="646464"/>
                    </a:gs>
                    <a:gs pos="90000">
                      <a:srgbClr val="FF6600"/>
                    </a:gs>
                    <a:gs pos="68000">
                      <a:srgbClr val="AFAFAF"/>
                    </a:gs>
                    <a:gs pos="100000">
                      <a:srgbClr val="C0C0C0"/>
                    </a:gs>
                  </a:gsLst>
                  <a:path path="shape">
                    <a:fillToRect l="50000" t="50000" r="50000" b="50000"/>
                  </a:path>
                  <a:tileRect/>
                </a:gradFill>
                <a:ln w="14288" cap="flat">
                  <a:noFill/>
                  <a:prstDash val="solid"/>
                  <a:miter lim="800000"/>
                  <a:headEnd/>
                  <a:tailEnd/>
                </a:ln>
                <a:effectLst>
                  <a:outerShdw blurRad="127000" dist="76200" dir="2700000" algn="tl" rotWithShape="0">
                    <a:prstClr val="black">
                      <a:alpha val="50000"/>
                    </a:prstClr>
                  </a:outerShdw>
                </a:effectLst>
                <a:scene3d>
                  <a:camera prst="orthographicFront"/>
                  <a:lightRig rig="flat" dir="t">
                    <a:rot lat="0" lon="0" rev="9600000"/>
                  </a:lightRig>
                </a:scene3d>
                <a:sp3d prstMaterial="metal">
                  <a:bevelT w="190500" h="190500"/>
                </a:sp3d>
              </p:spPr>
              <p:txBody>
                <a:bodyPr vert="horz" wrap="square" lIns="91440" tIns="45720" rIns="91440" bIns="45720" numCol="1" anchor="t" anchorCtr="0" compatLnSpc="1">
                  <a:prstTxWarp prst="textNoShape">
                    <a:avLst/>
                  </a:prstTxWarp>
                </a:bodyPr>
                <a:lstStyle/>
                <a:p>
                  <a:endParaRPr lang="de-DE" sz="1400"/>
                </a:p>
              </p:txBody>
            </p:sp>
          </p:grpSp>
        </p:grpSp>
        <p:grpSp>
          <p:nvGrpSpPr>
            <p:cNvPr id="132" name="vbaPointer Zeiger 2" descr="ValuePointer.11/ValuePointer.AngleStart.48/AngleStart.AngleEnd.312/AngleEnd.ValueStart.1/ValueStart.ValueEnd.45/ValueEnd.Step.1/Step."/>
            <p:cNvGrpSpPr/>
            <p:nvPr/>
          </p:nvGrpSpPr>
          <p:grpSpPr bwMode="gray">
            <a:xfrm rot="6480000">
              <a:off x="3435415" y="4159752"/>
              <a:ext cx="110871" cy="1607970"/>
              <a:chOff x="13910975" y="1828427"/>
              <a:chExt cx="165997" cy="3368837"/>
            </a:xfrm>
            <a:effectLst/>
          </p:grpSpPr>
          <p:sp>
            <p:nvSpPr>
              <p:cNvPr id="133" name="Freeform 68"/>
              <p:cNvSpPr>
                <a:spLocks/>
              </p:cNvSpPr>
              <p:nvPr/>
            </p:nvSpPr>
            <p:spPr bwMode="gray">
              <a:xfrm rot="10800000">
                <a:off x="13911001" y="1828427"/>
                <a:ext cx="165971" cy="2116699"/>
              </a:xfrm>
              <a:custGeom>
                <a:avLst/>
                <a:gdLst>
                  <a:gd name="T0" fmla="*/ 48 w 150"/>
                  <a:gd name="T1" fmla="*/ 1913 h 1913"/>
                  <a:gd name="T2" fmla="*/ 0 w 150"/>
                  <a:gd name="T3" fmla="*/ 389 h 1913"/>
                  <a:gd name="T4" fmla="*/ 42 w 150"/>
                  <a:gd name="T5" fmla="*/ 11 h 1913"/>
                  <a:gd name="T6" fmla="*/ 58 w 150"/>
                  <a:gd name="T7" fmla="*/ 5 h 1913"/>
                  <a:gd name="T8" fmla="*/ 75 w 150"/>
                  <a:gd name="T9" fmla="*/ 0 h 1913"/>
                  <a:gd name="T10" fmla="*/ 91 w 150"/>
                  <a:gd name="T11" fmla="*/ 5 h 1913"/>
                  <a:gd name="T12" fmla="*/ 101 w 150"/>
                  <a:gd name="T13" fmla="*/ 11 h 1913"/>
                  <a:gd name="T14" fmla="*/ 150 w 150"/>
                  <a:gd name="T15" fmla="*/ 389 h 1913"/>
                  <a:gd name="T16" fmla="*/ 101 w 150"/>
                  <a:gd name="T17" fmla="*/ 1913 h 1913"/>
                  <a:gd name="T18" fmla="*/ 48 w 150"/>
                  <a:gd name="T19" fmla="*/ 1913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913">
                    <a:moveTo>
                      <a:pt x="48" y="1913"/>
                    </a:moveTo>
                    <a:lnTo>
                      <a:pt x="0" y="389"/>
                    </a:lnTo>
                    <a:lnTo>
                      <a:pt x="42" y="11"/>
                    </a:lnTo>
                    <a:lnTo>
                      <a:pt x="58" y="5"/>
                    </a:lnTo>
                    <a:lnTo>
                      <a:pt x="75" y="0"/>
                    </a:lnTo>
                    <a:lnTo>
                      <a:pt x="91" y="5"/>
                    </a:lnTo>
                    <a:lnTo>
                      <a:pt x="101" y="11"/>
                    </a:lnTo>
                    <a:lnTo>
                      <a:pt x="150" y="389"/>
                    </a:lnTo>
                    <a:lnTo>
                      <a:pt x="101" y="1913"/>
                    </a:lnTo>
                    <a:lnTo>
                      <a:pt x="48" y="1913"/>
                    </a:lnTo>
                    <a:close/>
                  </a:path>
                </a:pathLst>
              </a:custGeom>
              <a:solidFill>
                <a:srgbClr val="FF0000">
                  <a:alpha val="0"/>
                </a:srgbClr>
              </a:solidFill>
              <a:ln>
                <a:noFill/>
              </a:ln>
            </p:spPr>
            <p:txBody>
              <a:bodyPr vert="horz" wrap="square" lIns="91440" tIns="45720" rIns="91440" bIns="45720" numCol="1" anchor="t" anchorCtr="0" compatLnSpc="1">
                <a:prstTxWarp prst="textNoShape">
                  <a:avLst/>
                </a:prstTxWarp>
              </a:bodyPr>
              <a:lstStyle/>
              <a:p>
                <a:endParaRPr lang="de-DE" sz="1400"/>
              </a:p>
            </p:txBody>
          </p:sp>
          <p:sp>
            <p:nvSpPr>
              <p:cNvPr id="134" name="Freeform 68"/>
              <p:cNvSpPr>
                <a:spLocks/>
              </p:cNvSpPr>
              <p:nvPr/>
            </p:nvSpPr>
            <p:spPr bwMode="gray">
              <a:xfrm>
                <a:off x="13910975" y="3080565"/>
                <a:ext cx="165971" cy="2116699"/>
              </a:xfrm>
              <a:custGeom>
                <a:avLst/>
                <a:gdLst>
                  <a:gd name="T0" fmla="*/ 48 w 150"/>
                  <a:gd name="T1" fmla="*/ 1913 h 1913"/>
                  <a:gd name="T2" fmla="*/ 0 w 150"/>
                  <a:gd name="T3" fmla="*/ 389 h 1913"/>
                  <a:gd name="T4" fmla="*/ 42 w 150"/>
                  <a:gd name="T5" fmla="*/ 11 h 1913"/>
                  <a:gd name="T6" fmla="*/ 58 w 150"/>
                  <a:gd name="T7" fmla="*/ 5 h 1913"/>
                  <a:gd name="T8" fmla="*/ 75 w 150"/>
                  <a:gd name="T9" fmla="*/ 0 h 1913"/>
                  <a:gd name="T10" fmla="*/ 91 w 150"/>
                  <a:gd name="T11" fmla="*/ 5 h 1913"/>
                  <a:gd name="T12" fmla="*/ 101 w 150"/>
                  <a:gd name="T13" fmla="*/ 11 h 1913"/>
                  <a:gd name="T14" fmla="*/ 150 w 150"/>
                  <a:gd name="T15" fmla="*/ 389 h 1913"/>
                  <a:gd name="T16" fmla="*/ 101 w 150"/>
                  <a:gd name="T17" fmla="*/ 1913 h 1913"/>
                  <a:gd name="T18" fmla="*/ 48 w 150"/>
                  <a:gd name="T19" fmla="*/ 1913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913">
                    <a:moveTo>
                      <a:pt x="48" y="1913"/>
                    </a:moveTo>
                    <a:lnTo>
                      <a:pt x="0" y="389"/>
                    </a:lnTo>
                    <a:lnTo>
                      <a:pt x="42" y="11"/>
                    </a:lnTo>
                    <a:lnTo>
                      <a:pt x="58" y="5"/>
                    </a:lnTo>
                    <a:lnTo>
                      <a:pt x="75" y="0"/>
                    </a:lnTo>
                    <a:lnTo>
                      <a:pt x="91" y="5"/>
                    </a:lnTo>
                    <a:lnTo>
                      <a:pt x="101" y="11"/>
                    </a:lnTo>
                    <a:lnTo>
                      <a:pt x="150" y="389"/>
                    </a:lnTo>
                    <a:lnTo>
                      <a:pt x="101" y="1913"/>
                    </a:lnTo>
                    <a:lnTo>
                      <a:pt x="48" y="1913"/>
                    </a:lnTo>
                    <a:close/>
                  </a:path>
                </a:pathLst>
              </a:custGeom>
              <a:gradFill flip="none" rotWithShape="1">
                <a:gsLst>
                  <a:gs pos="0">
                    <a:srgbClr val="FFFFFF"/>
                  </a:gs>
                  <a:gs pos="21001">
                    <a:srgbClr val="5F5F5F"/>
                  </a:gs>
                  <a:gs pos="63000">
                    <a:srgbClr val="FFFFFF"/>
                  </a:gs>
                  <a:gs pos="67000">
                    <a:srgbClr val="B2B2B2"/>
                  </a:gs>
                  <a:gs pos="69000">
                    <a:srgbClr val="292929"/>
                  </a:gs>
                  <a:gs pos="82001">
                    <a:srgbClr val="777777"/>
                  </a:gs>
                  <a:gs pos="100000">
                    <a:srgbClr val="FFFFFF"/>
                  </a:gs>
                </a:gsLst>
                <a:lin ang="0" scaled="1"/>
                <a:tileRect/>
              </a:gradFill>
              <a:ln>
                <a:noFill/>
              </a:ln>
              <a:effectLst>
                <a:outerShdw blurRad="50800" dist="50800" dir="4800000" algn="tl" rotWithShape="0">
                  <a:prstClr val="black">
                    <a:alpha val="40000"/>
                  </a:prstClr>
                </a:outerShdw>
              </a:effectLst>
              <a:scene3d>
                <a:camera prst="orthographicFront"/>
                <a:lightRig rig="balanced" dir="t"/>
              </a:scene3d>
              <a:sp3d prstMaterial="metal">
                <a:bevelT w="63500" h="63500"/>
              </a:sp3d>
            </p:spPr>
            <p:txBody>
              <a:bodyPr vert="horz" wrap="square" lIns="91440" tIns="45720" rIns="91440" bIns="45720" numCol="1" anchor="t" anchorCtr="0" compatLnSpc="1">
                <a:prstTxWarp prst="textNoShape">
                  <a:avLst/>
                </a:prstTxWarp>
              </a:bodyPr>
              <a:lstStyle/>
              <a:p>
                <a:endParaRPr lang="de-DE" sz="1400"/>
              </a:p>
            </p:txBody>
          </p:sp>
          <p:sp>
            <p:nvSpPr>
              <p:cNvPr id="135" name="Freeform 68"/>
              <p:cNvSpPr>
                <a:spLocks/>
              </p:cNvSpPr>
              <p:nvPr/>
            </p:nvSpPr>
            <p:spPr bwMode="gray">
              <a:xfrm>
                <a:off x="13976592" y="4985960"/>
                <a:ext cx="34957" cy="192262"/>
              </a:xfrm>
              <a:prstGeom prst="roundRect">
                <a:avLst>
                  <a:gd name="adj" fmla="val 50000"/>
                </a:avLst>
              </a:prstGeom>
              <a:solidFill>
                <a:srgbClr val="FF0000"/>
              </a:solidFill>
              <a:ln>
                <a:noFill/>
              </a:ln>
              <a:effectLst>
                <a:glow rad="38100">
                  <a:srgbClr val="FF0000">
                    <a:alpha val="20000"/>
                  </a:srgbClr>
                </a:glow>
                <a:innerShdw blurRad="25400" dist="127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de-DE" sz="1400"/>
              </a:p>
            </p:txBody>
          </p:sp>
        </p:grpSp>
        <p:grpSp>
          <p:nvGrpSpPr>
            <p:cNvPr id="136" name="Gruppieren 135"/>
            <p:cNvGrpSpPr/>
            <p:nvPr/>
          </p:nvGrpSpPr>
          <p:grpSpPr>
            <a:xfrm>
              <a:off x="4646873" y="3953019"/>
              <a:ext cx="2016000" cy="2016000"/>
              <a:chOff x="7283612" y="1564216"/>
              <a:chExt cx="2016000" cy="2016000"/>
            </a:xfrm>
            <a:effectLst>
              <a:outerShdw blurRad="203200" dir="18900000" sy="23000" kx="-1200000" algn="bl" rotWithShape="0">
                <a:prstClr val="black">
                  <a:alpha val="20000"/>
                </a:prstClr>
              </a:outerShdw>
            </a:effectLst>
          </p:grpSpPr>
          <p:sp>
            <p:nvSpPr>
              <p:cNvPr id="137" name="Ellipse 136"/>
              <p:cNvSpPr/>
              <p:nvPr/>
            </p:nvSpPr>
            <p:spPr bwMode="gray">
              <a:xfrm>
                <a:off x="7355582" y="1636186"/>
                <a:ext cx="1872059" cy="1872059"/>
              </a:xfrm>
              <a:prstGeom prst="ellipse">
                <a:avLst/>
              </a:prstGeom>
              <a:solidFill>
                <a:srgbClr val="000000"/>
              </a:solidFill>
              <a:ln w="14288" cap="flat">
                <a:noFill/>
                <a:prstDash val="solid"/>
                <a:miter lim="800000"/>
                <a:headEnd/>
                <a:tailEnd/>
              </a:ln>
              <a:effectLst/>
              <a:scene3d>
                <a:camera prst="orthographicFront"/>
                <a:lightRig rig="threePt" dir="t"/>
              </a:scene3d>
              <a:sp3d>
                <a:bevelT w="254000" h="25400"/>
              </a:sp3d>
            </p:spPr>
            <p:txBody>
              <a:bodyPr vert="horz" wrap="square" lIns="91440" tIns="45720" rIns="91440" bIns="45720" numCol="1" anchor="t" anchorCtr="0" compatLnSpc="1">
                <a:prstTxWarp prst="textNoShape">
                  <a:avLst/>
                </a:prstTxWarp>
              </a:bodyPr>
              <a:lstStyle/>
              <a:p>
                <a:endParaRPr lang="de-DE" sz="1400" dirty="0"/>
              </a:p>
            </p:txBody>
          </p:sp>
          <p:sp>
            <p:nvSpPr>
              <p:cNvPr id="138" name="Rad 137"/>
              <p:cNvSpPr/>
              <p:nvPr/>
            </p:nvSpPr>
            <p:spPr bwMode="gray">
              <a:xfrm>
                <a:off x="7363531" y="1643454"/>
                <a:ext cx="1862960" cy="1862959"/>
              </a:xfrm>
              <a:prstGeom prst="donut">
                <a:avLst>
                  <a:gd name="adj" fmla="val 1226"/>
                </a:avLst>
              </a:prstGeom>
              <a:solidFill>
                <a:srgbClr val="EAEAEA"/>
              </a:solidFill>
              <a:ln>
                <a:noFill/>
              </a:ln>
              <a:effectLst>
                <a:glow rad="101600">
                  <a:srgbClr val="FFFFFF">
                    <a:alpha val="40000"/>
                  </a:srgbClr>
                </a:glow>
              </a:effectLst>
            </p:spPr>
            <p:txBody>
              <a:bodyPr vert="horz" wrap="square" lIns="91440" tIns="45720" rIns="91440" bIns="45720" numCol="1" anchor="t" anchorCtr="0" compatLnSpc="1">
                <a:prstTxWarp prst="textNoShape">
                  <a:avLst/>
                </a:prstTxWarp>
              </a:bodyPr>
              <a:lstStyle/>
              <a:p>
                <a:endParaRPr lang="de-DE" sz="1400" dirty="0"/>
              </a:p>
            </p:txBody>
          </p:sp>
          <p:sp>
            <p:nvSpPr>
              <p:cNvPr id="139" name="Freeform 6"/>
              <p:cNvSpPr>
                <a:spLocks noEditPoints="1"/>
              </p:cNvSpPr>
              <p:nvPr/>
            </p:nvSpPr>
            <p:spPr bwMode="gray">
              <a:xfrm>
                <a:off x="7283612" y="1564216"/>
                <a:ext cx="2016000" cy="2016000"/>
              </a:xfrm>
              <a:custGeom>
                <a:avLst/>
                <a:gdLst>
                  <a:gd name="T0" fmla="*/ 348 w 697"/>
                  <a:gd name="T1" fmla="*/ 0 h 697"/>
                  <a:gd name="T2" fmla="*/ 0 w 697"/>
                  <a:gd name="T3" fmla="*/ 348 h 697"/>
                  <a:gd name="T4" fmla="*/ 348 w 697"/>
                  <a:gd name="T5" fmla="*/ 697 h 697"/>
                  <a:gd name="T6" fmla="*/ 697 w 697"/>
                  <a:gd name="T7" fmla="*/ 348 h 697"/>
                  <a:gd name="T8" fmla="*/ 348 w 697"/>
                  <a:gd name="T9" fmla="*/ 0 h 697"/>
                  <a:gd name="T10" fmla="*/ 348 w 697"/>
                  <a:gd name="T11" fmla="*/ 672 h 697"/>
                  <a:gd name="T12" fmla="*/ 25 w 697"/>
                  <a:gd name="T13" fmla="*/ 348 h 697"/>
                  <a:gd name="T14" fmla="*/ 348 w 697"/>
                  <a:gd name="T15" fmla="*/ 25 h 697"/>
                  <a:gd name="T16" fmla="*/ 672 w 697"/>
                  <a:gd name="T17" fmla="*/ 348 h 697"/>
                  <a:gd name="T18" fmla="*/ 348 w 697"/>
                  <a:gd name="T19" fmla="*/ 672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697">
                    <a:moveTo>
                      <a:pt x="348" y="0"/>
                    </a:moveTo>
                    <a:cubicBezTo>
                      <a:pt x="156" y="0"/>
                      <a:pt x="0" y="156"/>
                      <a:pt x="0" y="348"/>
                    </a:cubicBezTo>
                    <a:cubicBezTo>
                      <a:pt x="0" y="541"/>
                      <a:pt x="156" y="697"/>
                      <a:pt x="348" y="697"/>
                    </a:cubicBezTo>
                    <a:cubicBezTo>
                      <a:pt x="541" y="697"/>
                      <a:pt x="697" y="541"/>
                      <a:pt x="697" y="348"/>
                    </a:cubicBezTo>
                    <a:cubicBezTo>
                      <a:pt x="697" y="156"/>
                      <a:pt x="541" y="0"/>
                      <a:pt x="348" y="0"/>
                    </a:cubicBezTo>
                    <a:close/>
                    <a:moveTo>
                      <a:pt x="348" y="672"/>
                    </a:moveTo>
                    <a:cubicBezTo>
                      <a:pt x="170" y="672"/>
                      <a:pt x="25" y="527"/>
                      <a:pt x="25" y="348"/>
                    </a:cubicBezTo>
                    <a:cubicBezTo>
                      <a:pt x="25" y="170"/>
                      <a:pt x="170" y="25"/>
                      <a:pt x="348" y="25"/>
                    </a:cubicBezTo>
                    <a:cubicBezTo>
                      <a:pt x="527" y="25"/>
                      <a:pt x="672" y="170"/>
                      <a:pt x="672" y="348"/>
                    </a:cubicBezTo>
                    <a:cubicBezTo>
                      <a:pt x="672" y="527"/>
                      <a:pt x="527" y="672"/>
                      <a:pt x="348" y="672"/>
                    </a:cubicBezTo>
                    <a:close/>
                  </a:path>
                </a:pathLst>
              </a:custGeom>
              <a:solidFill>
                <a:srgbClr val="A6A6A6"/>
              </a:solidFill>
              <a:ln w="12700">
                <a:noFill/>
                <a:round/>
                <a:headEnd/>
                <a:tailEnd/>
              </a:ln>
              <a:effectLst>
                <a:outerShdw blurRad="165100" dist="38100" dir="2700000" algn="tl" rotWithShape="0">
                  <a:prstClr val="black">
                    <a:alpha val="40000"/>
                  </a:prstClr>
                </a:outerShdw>
              </a:effectLst>
              <a:scene3d>
                <a:camera prst="orthographicFront"/>
                <a:lightRig rig="flood" dir="t"/>
              </a:scene3d>
              <a:sp3d prstMaterial="metal">
                <a:bevelT w="63500" h="38100" prst="angle"/>
              </a:sp3d>
            </p:spPr>
            <p:txBody>
              <a:bodyPr rtlCol="0" anchor="ctr"/>
              <a:lstStyle/>
              <a:p>
                <a:pPr algn="ctr"/>
                <a:endParaRPr lang="de-DE" sz="1600"/>
              </a:p>
            </p:txBody>
          </p:sp>
          <p:grpSp>
            <p:nvGrpSpPr>
              <p:cNvPr id="140" name="Gruppieren 139"/>
              <p:cNvGrpSpPr/>
              <p:nvPr/>
            </p:nvGrpSpPr>
            <p:grpSpPr bwMode="gray">
              <a:xfrm>
                <a:off x="7466368" y="1750988"/>
                <a:ext cx="1650489" cy="1383193"/>
                <a:chOff x="5173394" y="2181462"/>
                <a:chExt cx="3028950" cy="2538411"/>
              </a:xfrm>
              <a:effectLst>
                <a:glow rad="50800">
                  <a:srgbClr val="FFFFFF">
                    <a:alpha val="20000"/>
                  </a:srgbClr>
                </a:glow>
              </a:effectLst>
            </p:grpSpPr>
            <p:sp>
              <p:nvSpPr>
                <p:cNvPr id="148" name="Freeform 7"/>
                <p:cNvSpPr>
                  <a:spLocks/>
                </p:cNvSpPr>
                <p:nvPr/>
              </p:nvSpPr>
              <p:spPr bwMode="gray">
                <a:xfrm>
                  <a:off x="6684694" y="2181462"/>
                  <a:ext cx="26988" cy="323850"/>
                </a:xfrm>
                <a:custGeom>
                  <a:avLst/>
                  <a:gdLst/>
                  <a:ahLst/>
                  <a:cxnLst>
                    <a:cxn ang="0">
                      <a:pos x="1" y="74"/>
                    </a:cxn>
                    <a:cxn ang="0">
                      <a:pos x="6" y="74"/>
                    </a:cxn>
                    <a:cxn ang="0">
                      <a:pos x="6" y="0"/>
                    </a:cxn>
                    <a:cxn ang="0">
                      <a:pos x="1" y="0"/>
                    </a:cxn>
                    <a:cxn ang="0">
                      <a:pos x="0" y="0"/>
                    </a:cxn>
                    <a:cxn ang="0">
                      <a:pos x="0" y="74"/>
                    </a:cxn>
                    <a:cxn ang="0">
                      <a:pos x="1" y="74"/>
                    </a:cxn>
                  </a:cxnLst>
                  <a:rect l="0" t="0" r="r" b="b"/>
                  <a:pathLst>
                    <a:path w="6" h="74">
                      <a:moveTo>
                        <a:pt x="1" y="74"/>
                      </a:moveTo>
                      <a:cubicBezTo>
                        <a:pt x="2" y="74"/>
                        <a:pt x="4" y="74"/>
                        <a:pt x="6" y="74"/>
                      </a:cubicBezTo>
                      <a:cubicBezTo>
                        <a:pt x="6" y="0"/>
                        <a:pt x="6" y="0"/>
                        <a:pt x="6" y="0"/>
                      </a:cubicBezTo>
                      <a:cubicBezTo>
                        <a:pt x="4" y="0"/>
                        <a:pt x="2" y="0"/>
                        <a:pt x="1" y="0"/>
                      </a:cubicBezTo>
                      <a:cubicBezTo>
                        <a:pt x="0" y="0"/>
                        <a:pt x="0" y="0"/>
                        <a:pt x="0" y="0"/>
                      </a:cubicBezTo>
                      <a:cubicBezTo>
                        <a:pt x="0" y="74"/>
                        <a:pt x="0" y="74"/>
                        <a:pt x="0" y="74"/>
                      </a:cubicBezTo>
                      <a:cubicBezTo>
                        <a:pt x="0" y="74"/>
                        <a:pt x="0" y="74"/>
                        <a:pt x="1" y="74"/>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9" name="Freeform 9"/>
                <p:cNvSpPr>
                  <a:spLocks/>
                </p:cNvSpPr>
                <p:nvPr/>
              </p:nvSpPr>
              <p:spPr bwMode="gray">
                <a:xfrm>
                  <a:off x="6527532" y="2186224"/>
                  <a:ext cx="61913" cy="328612"/>
                </a:xfrm>
                <a:custGeom>
                  <a:avLst/>
                  <a:gdLst/>
                  <a:ahLst/>
                  <a:cxnLst>
                    <a:cxn ang="0">
                      <a:pos x="14" y="74"/>
                    </a:cxn>
                    <a:cxn ang="0">
                      <a:pos x="6" y="0"/>
                    </a:cxn>
                    <a:cxn ang="0">
                      <a:pos x="0" y="1"/>
                    </a:cxn>
                    <a:cxn ang="0">
                      <a:pos x="8" y="75"/>
                    </a:cxn>
                    <a:cxn ang="0">
                      <a:pos x="14" y="74"/>
                    </a:cxn>
                  </a:cxnLst>
                  <a:rect l="0" t="0" r="r" b="b"/>
                  <a:pathLst>
                    <a:path w="14" h="75">
                      <a:moveTo>
                        <a:pt x="14" y="74"/>
                      </a:moveTo>
                      <a:cubicBezTo>
                        <a:pt x="6" y="0"/>
                        <a:pt x="6" y="0"/>
                        <a:pt x="6" y="0"/>
                      </a:cubicBezTo>
                      <a:cubicBezTo>
                        <a:pt x="4" y="0"/>
                        <a:pt x="2" y="1"/>
                        <a:pt x="0" y="1"/>
                      </a:cubicBezTo>
                      <a:cubicBezTo>
                        <a:pt x="8" y="75"/>
                        <a:pt x="8" y="75"/>
                        <a:pt x="8" y="75"/>
                      </a:cubicBezTo>
                      <a:cubicBezTo>
                        <a:pt x="10" y="74"/>
                        <a:pt x="12" y="74"/>
                        <a:pt x="14" y="7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11"/>
                <p:cNvSpPr>
                  <a:spLocks/>
                </p:cNvSpPr>
                <p:nvPr/>
              </p:nvSpPr>
              <p:spPr bwMode="gray">
                <a:xfrm>
                  <a:off x="6370369" y="2208449"/>
                  <a:ext cx="95250" cy="323850"/>
                </a:xfrm>
                <a:custGeom>
                  <a:avLst/>
                  <a:gdLst/>
                  <a:ahLst/>
                  <a:cxnLst>
                    <a:cxn ang="0">
                      <a:pos x="22" y="73"/>
                    </a:cxn>
                    <a:cxn ang="0">
                      <a:pos x="6" y="0"/>
                    </a:cxn>
                    <a:cxn ang="0">
                      <a:pos x="0" y="2"/>
                    </a:cxn>
                    <a:cxn ang="0">
                      <a:pos x="16" y="74"/>
                    </a:cxn>
                    <a:cxn ang="0">
                      <a:pos x="22" y="73"/>
                    </a:cxn>
                  </a:cxnLst>
                  <a:rect l="0" t="0" r="r" b="b"/>
                  <a:pathLst>
                    <a:path w="22" h="74">
                      <a:moveTo>
                        <a:pt x="22" y="73"/>
                      </a:moveTo>
                      <a:cubicBezTo>
                        <a:pt x="6" y="0"/>
                        <a:pt x="6" y="0"/>
                        <a:pt x="6" y="0"/>
                      </a:cubicBezTo>
                      <a:cubicBezTo>
                        <a:pt x="4" y="1"/>
                        <a:pt x="2" y="1"/>
                        <a:pt x="0" y="2"/>
                      </a:cubicBezTo>
                      <a:cubicBezTo>
                        <a:pt x="16" y="74"/>
                        <a:pt x="16" y="74"/>
                        <a:pt x="16" y="74"/>
                      </a:cubicBezTo>
                      <a:cubicBezTo>
                        <a:pt x="18" y="74"/>
                        <a:pt x="20" y="73"/>
                        <a:pt x="22" y="73"/>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1" name="Freeform 12"/>
                <p:cNvSpPr>
                  <a:spLocks/>
                </p:cNvSpPr>
                <p:nvPr/>
              </p:nvSpPr>
              <p:spPr bwMode="gray">
                <a:xfrm>
                  <a:off x="6216382" y="2248136"/>
                  <a:ext cx="127000" cy="314325"/>
                </a:xfrm>
                <a:custGeom>
                  <a:avLst/>
                  <a:gdLst/>
                  <a:ahLst/>
                  <a:cxnLst>
                    <a:cxn ang="0">
                      <a:pos x="29" y="70"/>
                    </a:cxn>
                    <a:cxn ang="0">
                      <a:pos x="6" y="0"/>
                    </a:cxn>
                    <a:cxn ang="0">
                      <a:pos x="0" y="2"/>
                    </a:cxn>
                    <a:cxn ang="0">
                      <a:pos x="23" y="72"/>
                    </a:cxn>
                    <a:cxn ang="0">
                      <a:pos x="29" y="70"/>
                    </a:cxn>
                  </a:cxnLst>
                  <a:rect l="0" t="0" r="r" b="b"/>
                  <a:pathLst>
                    <a:path w="29" h="72">
                      <a:moveTo>
                        <a:pt x="29" y="70"/>
                      </a:moveTo>
                      <a:cubicBezTo>
                        <a:pt x="6" y="0"/>
                        <a:pt x="6" y="0"/>
                        <a:pt x="6" y="0"/>
                      </a:cubicBezTo>
                      <a:cubicBezTo>
                        <a:pt x="4" y="1"/>
                        <a:pt x="2" y="1"/>
                        <a:pt x="0" y="2"/>
                      </a:cubicBezTo>
                      <a:cubicBezTo>
                        <a:pt x="23" y="72"/>
                        <a:pt x="23" y="72"/>
                        <a:pt x="23" y="72"/>
                      </a:cubicBezTo>
                      <a:cubicBezTo>
                        <a:pt x="25" y="72"/>
                        <a:pt x="27" y="71"/>
                        <a:pt x="29" y="7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2" name="Freeform 15"/>
                <p:cNvSpPr>
                  <a:spLocks/>
                </p:cNvSpPr>
                <p:nvPr/>
              </p:nvSpPr>
              <p:spPr bwMode="gray">
                <a:xfrm>
                  <a:off x="6071919" y="2300524"/>
                  <a:ext cx="153988" cy="306387"/>
                </a:xfrm>
                <a:custGeom>
                  <a:avLst/>
                  <a:gdLst/>
                  <a:ahLst/>
                  <a:cxnLst>
                    <a:cxn ang="0">
                      <a:pos x="35" y="68"/>
                    </a:cxn>
                    <a:cxn ang="0">
                      <a:pos x="5" y="0"/>
                    </a:cxn>
                    <a:cxn ang="0">
                      <a:pos x="0" y="3"/>
                    </a:cxn>
                    <a:cxn ang="0">
                      <a:pos x="30" y="70"/>
                    </a:cxn>
                    <a:cxn ang="0">
                      <a:pos x="35" y="68"/>
                    </a:cxn>
                  </a:cxnLst>
                  <a:rect l="0" t="0" r="r" b="b"/>
                  <a:pathLst>
                    <a:path w="35" h="70">
                      <a:moveTo>
                        <a:pt x="35" y="68"/>
                      </a:moveTo>
                      <a:cubicBezTo>
                        <a:pt x="5" y="0"/>
                        <a:pt x="5" y="0"/>
                        <a:pt x="5" y="0"/>
                      </a:cubicBezTo>
                      <a:cubicBezTo>
                        <a:pt x="3" y="1"/>
                        <a:pt x="2" y="2"/>
                        <a:pt x="0" y="3"/>
                      </a:cubicBezTo>
                      <a:cubicBezTo>
                        <a:pt x="30" y="70"/>
                        <a:pt x="30" y="70"/>
                        <a:pt x="30" y="70"/>
                      </a:cubicBezTo>
                      <a:cubicBezTo>
                        <a:pt x="32" y="69"/>
                        <a:pt x="33" y="69"/>
                        <a:pt x="35" y="68"/>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3" name="Freeform 17"/>
                <p:cNvSpPr>
                  <a:spLocks/>
                </p:cNvSpPr>
                <p:nvPr/>
              </p:nvSpPr>
              <p:spPr bwMode="gray">
                <a:xfrm>
                  <a:off x="5932219" y="2370374"/>
                  <a:ext cx="179388" cy="293687"/>
                </a:xfrm>
                <a:custGeom>
                  <a:avLst/>
                  <a:gdLst/>
                  <a:ahLst/>
                  <a:cxnLst>
                    <a:cxn ang="0">
                      <a:pos x="41" y="64"/>
                    </a:cxn>
                    <a:cxn ang="0">
                      <a:pos x="5" y="0"/>
                    </a:cxn>
                    <a:cxn ang="0">
                      <a:pos x="0" y="3"/>
                    </a:cxn>
                    <a:cxn ang="0">
                      <a:pos x="36" y="67"/>
                    </a:cxn>
                    <a:cxn ang="0">
                      <a:pos x="41" y="64"/>
                    </a:cxn>
                  </a:cxnLst>
                  <a:rect l="0" t="0" r="r" b="b"/>
                  <a:pathLst>
                    <a:path w="41" h="67">
                      <a:moveTo>
                        <a:pt x="41" y="64"/>
                      </a:moveTo>
                      <a:cubicBezTo>
                        <a:pt x="5" y="0"/>
                        <a:pt x="5" y="0"/>
                        <a:pt x="5" y="0"/>
                      </a:cubicBezTo>
                      <a:cubicBezTo>
                        <a:pt x="3" y="1"/>
                        <a:pt x="1" y="2"/>
                        <a:pt x="0" y="3"/>
                      </a:cubicBezTo>
                      <a:cubicBezTo>
                        <a:pt x="36" y="67"/>
                        <a:pt x="36" y="67"/>
                        <a:pt x="36" y="67"/>
                      </a:cubicBezTo>
                      <a:cubicBezTo>
                        <a:pt x="38" y="66"/>
                        <a:pt x="40" y="65"/>
                        <a:pt x="41" y="6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4" name="Freeform 19"/>
                <p:cNvSpPr>
                  <a:spLocks/>
                </p:cNvSpPr>
                <p:nvPr/>
              </p:nvSpPr>
              <p:spPr bwMode="gray">
                <a:xfrm>
                  <a:off x="5795694" y="2457686"/>
                  <a:ext cx="211138" cy="271462"/>
                </a:xfrm>
                <a:custGeom>
                  <a:avLst/>
                  <a:gdLst/>
                  <a:ahLst/>
                  <a:cxnLst>
                    <a:cxn ang="0">
                      <a:pos x="48" y="59"/>
                    </a:cxn>
                    <a:cxn ang="0">
                      <a:pos x="5" y="0"/>
                    </a:cxn>
                    <a:cxn ang="0">
                      <a:pos x="0" y="3"/>
                    </a:cxn>
                    <a:cxn ang="0">
                      <a:pos x="43" y="62"/>
                    </a:cxn>
                    <a:cxn ang="0">
                      <a:pos x="48" y="59"/>
                    </a:cxn>
                  </a:cxnLst>
                  <a:rect l="0" t="0" r="r" b="b"/>
                  <a:pathLst>
                    <a:path w="48" h="62">
                      <a:moveTo>
                        <a:pt x="48" y="59"/>
                      </a:moveTo>
                      <a:cubicBezTo>
                        <a:pt x="5" y="0"/>
                        <a:pt x="5" y="0"/>
                        <a:pt x="5" y="0"/>
                      </a:cubicBezTo>
                      <a:cubicBezTo>
                        <a:pt x="4" y="1"/>
                        <a:pt x="2" y="2"/>
                        <a:pt x="0" y="3"/>
                      </a:cubicBezTo>
                      <a:cubicBezTo>
                        <a:pt x="43" y="62"/>
                        <a:pt x="43" y="62"/>
                        <a:pt x="43" y="62"/>
                      </a:cubicBezTo>
                      <a:cubicBezTo>
                        <a:pt x="45" y="61"/>
                        <a:pt x="46" y="60"/>
                        <a:pt x="48" y="59"/>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5" name="Freeform 21"/>
                <p:cNvSpPr>
                  <a:spLocks/>
                </p:cNvSpPr>
                <p:nvPr/>
              </p:nvSpPr>
              <p:spPr bwMode="gray">
                <a:xfrm>
                  <a:off x="5673457" y="2554524"/>
                  <a:ext cx="231775" cy="254000"/>
                </a:xfrm>
                <a:custGeom>
                  <a:avLst/>
                  <a:gdLst/>
                  <a:ahLst/>
                  <a:cxnLst>
                    <a:cxn ang="0">
                      <a:pos x="53" y="54"/>
                    </a:cxn>
                    <a:cxn ang="0">
                      <a:pos x="5" y="0"/>
                    </a:cxn>
                    <a:cxn ang="0">
                      <a:pos x="0" y="4"/>
                    </a:cxn>
                    <a:cxn ang="0">
                      <a:pos x="49" y="58"/>
                    </a:cxn>
                    <a:cxn ang="0">
                      <a:pos x="53" y="54"/>
                    </a:cxn>
                  </a:cxnLst>
                  <a:rect l="0" t="0" r="r" b="b"/>
                  <a:pathLst>
                    <a:path w="53" h="58">
                      <a:moveTo>
                        <a:pt x="53" y="54"/>
                      </a:moveTo>
                      <a:cubicBezTo>
                        <a:pt x="5" y="0"/>
                        <a:pt x="5" y="0"/>
                        <a:pt x="5" y="0"/>
                      </a:cubicBezTo>
                      <a:cubicBezTo>
                        <a:pt x="3" y="1"/>
                        <a:pt x="2" y="3"/>
                        <a:pt x="0" y="4"/>
                      </a:cubicBezTo>
                      <a:cubicBezTo>
                        <a:pt x="49" y="58"/>
                        <a:pt x="49" y="58"/>
                        <a:pt x="49" y="58"/>
                      </a:cubicBezTo>
                      <a:cubicBezTo>
                        <a:pt x="50" y="56"/>
                        <a:pt x="52" y="55"/>
                        <a:pt x="53" y="5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6" name="Freeform 22"/>
                <p:cNvSpPr>
                  <a:spLocks/>
                </p:cNvSpPr>
                <p:nvPr/>
              </p:nvSpPr>
              <p:spPr bwMode="gray">
                <a:xfrm>
                  <a:off x="7575282" y="4478574"/>
                  <a:ext cx="249238" cy="227012"/>
                </a:xfrm>
                <a:custGeom>
                  <a:avLst/>
                  <a:gdLst/>
                  <a:ahLst/>
                  <a:cxnLst>
                    <a:cxn ang="0">
                      <a:pos x="0" y="4"/>
                    </a:cxn>
                    <a:cxn ang="0">
                      <a:pos x="53" y="52"/>
                    </a:cxn>
                    <a:cxn ang="0">
                      <a:pos x="57" y="48"/>
                    </a:cxn>
                    <a:cxn ang="0">
                      <a:pos x="4" y="0"/>
                    </a:cxn>
                    <a:cxn ang="0">
                      <a:pos x="0" y="4"/>
                    </a:cxn>
                  </a:cxnLst>
                  <a:rect l="0" t="0" r="r" b="b"/>
                  <a:pathLst>
                    <a:path w="57" h="52">
                      <a:moveTo>
                        <a:pt x="0" y="4"/>
                      </a:moveTo>
                      <a:cubicBezTo>
                        <a:pt x="53" y="52"/>
                        <a:pt x="53" y="52"/>
                        <a:pt x="53" y="52"/>
                      </a:cubicBezTo>
                      <a:cubicBezTo>
                        <a:pt x="55" y="51"/>
                        <a:pt x="56" y="49"/>
                        <a:pt x="57" y="48"/>
                      </a:cubicBezTo>
                      <a:cubicBezTo>
                        <a:pt x="4" y="0"/>
                        <a:pt x="4" y="0"/>
                        <a:pt x="4" y="0"/>
                      </a:cubicBezTo>
                      <a:cubicBezTo>
                        <a:pt x="3" y="1"/>
                        <a:pt x="1" y="3"/>
                        <a:pt x="0" y="4"/>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7" name="Freeform 23"/>
                <p:cNvSpPr>
                  <a:spLocks/>
                </p:cNvSpPr>
                <p:nvPr/>
              </p:nvSpPr>
              <p:spPr bwMode="gray">
                <a:xfrm>
                  <a:off x="5563919" y="2664061"/>
                  <a:ext cx="249238" cy="231775"/>
                </a:xfrm>
                <a:custGeom>
                  <a:avLst/>
                  <a:gdLst/>
                  <a:ahLst/>
                  <a:cxnLst>
                    <a:cxn ang="0">
                      <a:pos x="57" y="48"/>
                    </a:cxn>
                    <a:cxn ang="0">
                      <a:pos x="4" y="0"/>
                    </a:cxn>
                    <a:cxn ang="0">
                      <a:pos x="0" y="5"/>
                    </a:cxn>
                    <a:cxn ang="0">
                      <a:pos x="53" y="53"/>
                    </a:cxn>
                    <a:cxn ang="0">
                      <a:pos x="57" y="48"/>
                    </a:cxn>
                  </a:cxnLst>
                  <a:rect l="0" t="0" r="r" b="b"/>
                  <a:pathLst>
                    <a:path w="57" h="53">
                      <a:moveTo>
                        <a:pt x="57" y="48"/>
                      </a:moveTo>
                      <a:cubicBezTo>
                        <a:pt x="4" y="0"/>
                        <a:pt x="4" y="0"/>
                        <a:pt x="4" y="0"/>
                      </a:cubicBezTo>
                      <a:cubicBezTo>
                        <a:pt x="2" y="2"/>
                        <a:pt x="1" y="3"/>
                        <a:pt x="0" y="5"/>
                      </a:cubicBezTo>
                      <a:cubicBezTo>
                        <a:pt x="53" y="53"/>
                        <a:pt x="53" y="53"/>
                        <a:pt x="53" y="53"/>
                      </a:cubicBezTo>
                      <a:cubicBezTo>
                        <a:pt x="54" y="51"/>
                        <a:pt x="56" y="50"/>
                        <a:pt x="57" y="48"/>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24"/>
                <p:cNvSpPr>
                  <a:spLocks/>
                </p:cNvSpPr>
                <p:nvPr/>
              </p:nvSpPr>
              <p:spPr bwMode="gray">
                <a:xfrm>
                  <a:off x="5462319" y="2786299"/>
                  <a:ext cx="268288" cy="206375"/>
                </a:xfrm>
                <a:custGeom>
                  <a:avLst/>
                  <a:gdLst/>
                  <a:ahLst/>
                  <a:cxnLst>
                    <a:cxn ang="0">
                      <a:pos x="61" y="42"/>
                    </a:cxn>
                    <a:cxn ang="0">
                      <a:pos x="3" y="0"/>
                    </a:cxn>
                    <a:cxn ang="0">
                      <a:pos x="0" y="5"/>
                    </a:cxn>
                    <a:cxn ang="0">
                      <a:pos x="58" y="47"/>
                    </a:cxn>
                    <a:cxn ang="0">
                      <a:pos x="61" y="42"/>
                    </a:cxn>
                  </a:cxnLst>
                  <a:rect l="0" t="0" r="r" b="b"/>
                  <a:pathLst>
                    <a:path w="61" h="47">
                      <a:moveTo>
                        <a:pt x="61" y="42"/>
                      </a:moveTo>
                      <a:cubicBezTo>
                        <a:pt x="3" y="0"/>
                        <a:pt x="3" y="0"/>
                        <a:pt x="3" y="0"/>
                      </a:cubicBezTo>
                      <a:cubicBezTo>
                        <a:pt x="2" y="1"/>
                        <a:pt x="1" y="3"/>
                        <a:pt x="0" y="5"/>
                      </a:cubicBezTo>
                      <a:cubicBezTo>
                        <a:pt x="58" y="47"/>
                        <a:pt x="58" y="47"/>
                        <a:pt x="58" y="47"/>
                      </a:cubicBezTo>
                      <a:cubicBezTo>
                        <a:pt x="59" y="45"/>
                        <a:pt x="60" y="44"/>
                        <a:pt x="61" y="42"/>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9" name="Freeform 25"/>
                <p:cNvSpPr>
                  <a:spLocks/>
                </p:cNvSpPr>
                <p:nvPr/>
              </p:nvSpPr>
              <p:spPr bwMode="gray">
                <a:xfrm>
                  <a:off x="7654657" y="4376974"/>
                  <a:ext cx="271463" cy="206375"/>
                </a:xfrm>
                <a:custGeom>
                  <a:avLst/>
                  <a:gdLst/>
                  <a:ahLst/>
                  <a:cxnLst>
                    <a:cxn ang="0">
                      <a:pos x="0" y="5"/>
                    </a:cxn>
                    <a:cxn ang="0">
                      <a:pos x="58" y="47"/>
                    </a:cxn>
                    <a:cxn ang="0">
                      <a:pos x="62" y="42"/>
                    </a:cxn>
                    <a:cxn ang="0">
                      <a:pos x="4" y="0"/>
                    </a:cxn>
                    <a:cxn ang="0">
                      <a:pos x="0" y="5"/>
                    </a:cxn>
                  </a:cxnLst>
                  <a:rect l="0" t="0" r="r" b="b"/>
                  <a:pathLst>
                    <a:path w="62" h="47">
                      <a:moveTo>
                        <a:pt x="0" y="5"/>
                      </a:moveTo>
                      <a:cubicBezTo>
                        <a:pt x="58" y="47"/>
                        <a:pt x="58" y="47"/>
                        <a:pt x="58" y="47"/>
                      </a:cubicBezTo>
                      <a:cubicBezTo>
                        <a:pt x="59" y="46"/>
                        <a:pt x="61" y="44"/>
                        <a:pt x="62" y="42"/>
                      </a:cubicBezTo>
                      <a:cubicBezTo>
                        <a:pt x="4" y="0"/>
                        <a:pt x="4" y="0"/>
                        <a:pt x="4" y="0"/>
                      </a:cubicBezTo>
                      <a:cubicBezTo>
                        <a:pt x="3" y="2"/>
                        <a:pt x="2" y="4"/>
                        <a:pt x="0" y="5"/>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0" name="Freeform 26"/>
                <p:cNvSpPr>
                  <a:spLocks/>
                </p:cNvSpPr>
                <p:nvPr/>
              </p:nvSpPr>
              <p:spPr bwMode="gray">
                <a:xfrm>
                  <a:off x="7724507" y="4272199"/>
                  <a:ext cx="284163" cy="179387"/>
                </a:xfrm>
                <a:custGeom>
                  <a:avLst/>
                  <a:gdLst/>
                  <a:ahLst/>
                  <a:cxnLst>
                    <a:cxn ang="0">
                      <a:pos x="0" y="6"/>
                    </a:cxn>
                    <a:cxn ang="0">
                      <a:pos x="62" y="41"/>
                    </a:cxn>
                    <a:cxn ang="0">
                      <a:pos x="65" y="36"/>
                    </a:cxn>
                    <a:cxn ang="0">
                      <a:pos x="3" y="0"/>
                    </a:cxn>
                    <a:cxn ang="0">
                      <a:pos x="0" y="6"/>
                    </a:cxn>
                  </a:cxnLst>
                  <a:rect l="0" t="0" r="r" b="b"/>
                  <a:pathLst>
                    <a:path w="65" h="41">
                      <a:moveTo>
                        <a:pt x="0" y="6"/>
                      </a:moveTo>
                      <a:cubicBezTo>
                        <a:pt x="62" y="41"/>
                        <a:pt x="62" y="41"/>
                        <a:pt x="62" y="41"/>
                      </a:cubicBezTo>
                      <a:cubicBezTo>
                        <a:pt x="63" y="39"/>
                        <a:pt x="64" y="38"/>
                        <a:pt x="65" y="36"/>
                      </a:cubicBezTo>
                      <a:cubicBezTo>
                        <a:pt x="3" y="0"/>
                        <a:pt x="3" y="0"/>
                        <a:pt x="3" y="0"/>
                      </a:cubicBezTo>
                      <a:cubicBezTo>
                        <a:pt x="2" y="2"/>
                        <a:pt x="1" y="4"/>
                        <a:pt x="0" y="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1" name="Freeform 27"/>
                <p:cNvSpPr>
                  <a:spLocks/>
                </p:cNvSpPr>
                <p:nvPr/>
              </p:nvSpPr>
              <p:spPr bwMode="gray">
                <a:xfrm>
                  <a:off x="5375007" y="2918061"/>
                  <a:ext cx="284163" cy="179387"/>
                </a:xfrm>
                <a:custGeom>
                  <a:avLst/>
                  <a:gdLst/>
                  <a:ahLst/>
                  <a:cxnLst>
                    <a:cxn ang="0">
                      <a:pos x="65" y="36"/>
                    </a:cxn>
                    <a:cxn ang="0">
                      <a:pos x="3" y="0"/>
                    </a:cxn>
                    <a:cxn ang="0">
                      <a:pos x="0" y="5"/>
                    </a:cxn>
                    <a:cxn ang="0">
                      <a:pos x="62" y="41"/>
                    </a:cxn>
                    <a:cxn ang="0">
                      <a:pos x="65" y="36"/>
                    </a:cxn>
                  </a:cxnLst>
                  <a:rect l="0" t="0" r="r" b="b"/>
                  <a:pathLst>
                    <a:path w="65" h="41">
                      <a:moveTo>
                        <a:pt x="65" y="36"/>
                      </a:moveTo>
                      <a:cubicBezTo>
                        <a:pt x="3" y="0"/>
                        <a:pt x="3" y="0"/>
                        <a:pt x="3" y="0"/>
                      </a:cubicBezTo>
                      <a:cubicBezTo>
                        <a:pt x="2" y="2"/>
                        <a:pt x="1" y="3"/>
                        <a:pt x="0" y="5"/>
                      </a:cubicBezTo>
                      <a:cubicBezTo>
                        <a:pt x="62" y="41"/>
                        <a:pt x="62" y="41"/>
                        <a:pt x="62" y="41"/>
                      </a:cubicBezTo>
                      <a:cubicBezTo>
                        <a:pt x="63" y="39"/>
                        <a:pt x="64" y="37"/>
                        <a:pt x="65" y="3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2" name="Freeform 28"/>
                <p:cNvSpPr>
                  <a:spLocks/>
                </p:cNvSpPr>
                <p:nvPr/>
              </p:nvSpPr>
              <p:spPr bwMode="gray">
                <a:xfrm>
                  <a:off x="5305157" y="3057761"/>
                  <a:ext cx="293688" cy="149225"/>
                </a:xfrm>
                <a:custGeom>
                  <a:avLst/>
                  <a:gdLst/>
                  <a:ahLst/>
                  <a:cxnLst>
                    <a:cxn ang="0">
                      <a:pos x="67" y="29"/>
                    </a:cxn>
                    <a:cxn ang="0">
                      <a:pos x="2" y="0"/>
                    </a:cxn>
                    <a:cxn ang="0">
                      <a:pos x="0" y="6"/>
                    </a:cxn>
                    <a:cxn ang="0">
                      <a:pos x="64" y="34"/>
                    </a:cxn>
                    <a:cxn ang="0">
                      <a:pos x="67" y="29"/>
                    </a:cxn>
                  </a:cxnLst>
                  <a:rect l="0" t="0" r="r" b="b"/>
                  <a:pathLst>
                    <a:path w="67" h="34">
                      <a:moveTo>
                        <a:pt x="67" y="29"/>
                      </a:moveTo>
                      <a:cubicBezTo>
                        <a:pt x="2" y="0"/>
                        <a:pt x="2" y="0"/>
                        <a:pt x="2" y="0"/>
                      </a:cubicBezTo>
                      <a:cubicBezTo>
                        <a:pt x="2" y="2"/>
                        <a:pt x="1" y="4"/>
                        <a:pt x="0" y="6"/>
                      </a:cubicBezTo>
                      <a:cubicBezTo>
                        <a:pt x="64" y="34"/>
                        <a:pt x="64" y="34"/>
                        <a:pt x="64" y="34"/>
                      </a:cubicBezTo>
                      <a:cubicBezTo>
                        <a:pt x="65" y="32"/>
                        <a:pt x="66" y="31"/>
                        <a:pt x="67" y="29"/>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3" name="Freeform 29"/>
                <p:cNvSpPr>
                  <a:spLocks/>
                </p:cNvSpPr>
                <p:nvPr/>
              </p:nvSpPr>
              <p:spPr bwMode="gray">
                <a:xfrm>
                  <a:off x="7784832" y="4162661"/>
                  <a:ext cx="293688" cy="149225"/>
                </a:xfrm>
                <a:custGeom>
                  <a:avLst/>
                  <a:gdLst/>
                  <a:ahLst/>
                  <a:cxnLst>
                    <a:cxn ang="0">
                      <a:pos x="0" y="5"/>
                    </a:cxn>
                    <a:cxn ang="0">
                      <a:pos x="64" y="34"/>
                    </a:cxn>
                    <a:cxn ang="0">
                      <a:pos x="67" y="29"/>
                    </a:cxn>
                    <a:cxn ang="0">
                      <a:pos x="2" y="0"/>
                    </a:cxn>
                    <a:cxn ang="0">
                      <a:pos x="0" y="5"/>
                    </a:cxn>
                  </a:cxnLst>
                  <a:rect l="0" t="0" r="r" b="b"/>
                  <a:pathLst>
                    <a:path w="67" h="34">
                      <a:moveTo>
                        <a:pt x="0" y="5"/>
                      </a:moveTo>
                      <a:cubicBezTo>
                        <a:pt x="64" y="34"/>
                        <a:pt x="64" y="34"/>
                        <a:pt x="64" y="34"/>
                      </a:cubicBezTo>
                      <a:cubicBezTo>
                        <a:pt x="65" y="32"/>
                        <a:pt x="66" y="31"/>
                        <a:pt x="67" y="29"/>
                      </a:cubicBezTo>
                      <a:cubicBezTo>
                        <a:pt x="2" y="0"/>
                        <a:pt x="2" y="0"/>
                        <a:pt x="2" y="0"/>
                      </a:cubicBezTo>
                      <a:cubicBezTo>
                        <a:pt x="1" y="2"/>
                        <a:pt x="1" y="4"/>
                        <a:pt x="0" y="5"/>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 name="Freeform 30"/>
                <p:cNvSpPr>
                  <a:spLocks/>
                </p:cNvSpPr>
                <p:nvPr/>
              </p:nvSpPr>
              <p:spPr bwMode="gray">
                <a:xfrm>
                  <a:off x="5248007" y="3206986"/>
                  <a:ext cx="301625" cy="119062"/>
                </a:xfrm>
                <a:custGeom>
                  <a:avLst/>
                  <a:gdLst/>
                  <a:ahLst/>
                  <a:cxnLst>
                    <a:cxn ang="0">
                      <a:pos x="69" y="22"/>
                    </a:cxn>
                    <a:cxn ang="0">
                      <a:pos x="2" y="0"/>
                    </a:cxn>
                    <a:cxn ang="0">
                      <a:pos x="0" y="5"/>
                    </a:cxn>
                    <a:cxn ang="0">
                      <a:pos x="67" y="27"/>
                    </a:cxn>
                    <a:cxn ang="0">
                      <a:pos x="69" y="22"/>
                    </a:cxn>
                  </a:cxnLst>
                  <a:rect l="0" t="0" r="r" b="b"/>
                  <a:pathLst>
                    <a:path w="69" h="27">
                      <a:moveTo>
                        <a:pt x="69" y="22"/>
                      </a:moveTo>
                      <a:cubicBezTo>
                        <a:pt x="2" y="0"/>
                        <a:pt x="2" y="0"/>
                        <a:pt x="2" y="0"/>
                      </a:cubicBezTo>
                      <a:cubicBezTo>
                        <a:pt x="1" y="2"/>
                        <a:pt x="1" y="4"/>
                        <a:pt x="0" y="5"/>
                      </a:cubicBezTo>
                      <a:cubicBezTo>
                        <a:pt x="67" y="27"/>
                        <a:pt x="67" y="27"/>
                        <a:pt x="67" y="27"/>
                      </a:cubicBezTo>
                      <a:cubicBezTo>
                        <a:pt x="68" y="25"/>
                        <a:pt x="68" y="23"/>
                        <a:pt x="69" y="22"/>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 name="Freeform 31"/>
                <p:cNvSpPr>
                  <a:spLocks/>
                </p:cNvSpPr>
                <p:nvPr/>
              </p:nvSpPr>
              <p:spPr bwMode="gray">
                <a:xfrm>
                  <a:off x="7829282" y="4045186"/>
                  <a:ext cx="301625" cy="122237"/>
                </a:xfrm>
                <a:custGeom>
                  <a:avLst/>
                  <a:gdLst/>
                  <a:ahLst/>
                  <a:cxnLst>
                    <a:cxn ang="0">
                      <a:pos x="0" y="6"/>
                    </a:cxn>
                    <a:cxn ang="0">
                      <a:pos x="67" y="28"/>
                    </a:cxn>
                    <a:cxn ang="0">
                      <a:pos x="69" y="22"/>
                    </a:cxn>
                    <a:cxn ang="0">
                      <a:pos x="2" y="0"/>
                    </a:cxn>
                    <a:cxn ang="0">
                      <a:pos x="0" y="6"/>
                    </a:cxn>
                  </a:cxnLst>
                  <a:rect l="0" t="0" r="r" b="b"/>
                  <a:pathLst>
                    <a:path w="69" h="28">
                      <a:moveTo>
                        <a:pt x="0" y="6"/>
                      </a:moveTo>
                      <a:cubicBezTo>
                        <a:pt x="67" y="28"/>
                        <a:pt x="67" y="28"/>
                        <a:pt x="67" y="28"/>
                      </a:cubicBezTo>
                      <a:cubicBezTo>
                        <a:pt x="68" y="26"/>
                        <a:pt x="69" y="24"/>
                        <a:pt x="69" y="22"/>
                      </a:cubicBezTo>
                      <a:cubicBezTo>
                        <a:pt x="2" y="0"/>
                        <a:pt x="2" y="0"/>
                        <a:pt x="2" y="0"/>
                      </a:cubicBezTo>
                      <a:cubicBezTo>
                        <a:pt x="2" y="2"/>
                        <a:pt x="1" y="4"/>
                        <a:pt x="0" y="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 name="Freeform 32"/>
                <p:cNvSpPr>
                  <a:spLocks/>
                </p:cNvSpPr>
                <p:nvPr/>
              </p:nvSpPr>
              <p:spPr bwMode="gray">
                <a:xfrm>
                  <a:off x="7864207" y="3926124"/>
                  <a:ext cx="306388" cy="87312"/>
                </a:xfrm>
                <a:custGeom>
                  <a:avLst/>
                  <a:gdLst/>
                  <a:ahLst/>
                  <a:cxnLst>
                    <a:cxn ang="0">
                      <a:pos x="0" y="6"/>
                    </a:cxn>
                    <a:cxn ang="0">
                      <a:pos x="69" y="20"/>
                    </a:cxn>
                    <a:cxn ang="0">
                      <a:pos x="70" y="14"/>
                    </a:cxn>
                    <a:cxn ang="0">
                      <a:pos x="1" y="0"/>
                    </a:cxn>
                    <a:cxn ang="0">
                      <a:pos x="0" y="6"/>
                    </a:cxn>
                  </a:cxnLst>
                  <a:rect l="0" t="0" r="r" b="b"/>
                  <a:pathLst>
                    <a:path w="70" h="20">
                      <a:moveTo>
                        <a:pt x="0" y="6"/>
                      </a:moveTo>
                      <a:cubicBezTo>
                        <a:pt x="69" y="20"/>
                        <a:pt x="69" y="20"/>
                        <a:pt x="69" y="20"/>
                      </a:cubicBezTo>
                      <a:cubicBezTo>
                        <a:pt x="69" y="18"/>
                        <a:pt x="70" y="16"/>
                        <a:pt x="70" y="14"/>
                      </a:cubicBezTo>
                      <a:cubicBezTo>
                        <a:pt x="1" y="0"/>
                        <a:pt x="1" y="0"/>
                        <a:pt x="1" y="0"/>
                      </a:cubicBezTo>
                      <a:cubicBezTo>
                        <a:pt x="1" y="2"/>
                        <a:pt x="0" y="4"/>
                        <a:pt x="0" y="6"/>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7" name="Freeform 33"/>
                <p:cNvSpPr>
                  <a:spLocks/>
                </p:cNvSpPr>
                <p:nvPr/>
              </p:nvSpPr>
              <p:spPr bwMode="gray">
                <a:xfrm>
                  <a:off x="5208319" y="3360974"/>
                  <a:ext cx="306388" cy="87312"/>
                </a:xfrm>
                <a:custGeom>
                  <a:avLst/>
                  <a:gdLst/>
                  <a:ahLst/>
                  <a:cxnLst>
                    <a:cxn ang="0">
                      <a:pos x="70" y="14"/>
                    </a:cxn>
                    <a:cxn ang="0">
                      <a:pos x="1" y="0"/>
                    </a:cxn>
                    <a:cxn ang="0">
                      <a:pos x="0" y="6"/>
                    </a:cxn>
                    <a:cxn ang="0">
                      <a:pos x="68" y="20"/>
                    </a:cxn>
                    <a:cxn ang="0">
                      <a:pos x="70" y="14"/>
                    </a:cxn>
                  </a:cxnLst>
                  <a:rect l="0" t="0" r="r" b="b"/>
                  <a:pathLst>
                    <a:path w="70" h="20">
                      <a:moveTo>
                        <a:pt x="70" y="14"/>
                      </a:moveTo>
                      <a:cubicBezTo>
                        <a:pt x="1" y="0"/>
                        <a:pt x="1" y="0"/>
                        <a:pt x="1" y="0"/>
                      </a:cubicBezTo>
                      <a:cubicBezTo>
                        <a:pt x="1" y="2"/>
                        <a:pt x="0" y="4"/>
                        <a:pt x="0" y="6"/>
                      </a:cubicBezTo>
                      <a:cubicBezTo>
                        <a:pt x="68" y="20"/>
                        <a:pt x="68" y="20"/>
                        <a:pt x="68" y="20"/>
                      </a:cubicBezTo>
                      <a:cubicBezTo>
                        <a:pt x="69" y="18"/>
                        <a:pt x="69" y="16"/>
                        <a:pt x="70" y="1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8" name="Freeform 34"/>
                <p:cNvSpPr>
                  <a:spLocks/>
                </p:cNvSpPr>
                <p:nvPr/>
              </p:nvSpPr>
              <p:spPr bwMode="gray">
                <a:xfrm>
                  <a:off x="5182919" y="3518136"/>
                  <a:ext cx="311150" cy="57150"/>
                </a:xfrm>
                <a:custGeom>
                  <a:avLst/>
                  <a:gdLst/>
                  <a:ahLst/>
                  <a:cxnLst>
                    <a:cxn ang="0">
                      <a:pos x="71" y="7"/>
                    </a:cxn>
                    <a:cxn ang="0">
                      <a:pos x="1" y="0"/>
                    </a:cxn>
                    <a:cxn ang="0">
                      <a:pos x="0" y="6"/>
                    </a:cxn>
                    <a:cxn ang="0">
                      <a:pos x="70" y="13"/>
                    </a:cxn>
                    <a:cxn ang="0">
                      <a:pos x="71" y="7"/>
                    </a:cxn>
                  </a:cxnLst>
                  <a:rect l="0" t="0" r="r" b="b"/>
                  <a:pathLst>
                    <a:path w="71" h="13">
                      <a:moveTo>
                        <a:pt x="71" y="7"/>
                      </a:moveTo>
                      <a:cubicBezTo>
                        <a:pt x="1" y="0"/>
                        <a:pt x="1" y="0"/>
                        <a:pt x="1" y="0"/>
                      </a:cubicBezTo>
                      <a:cubicBezTo>
                        <a:pt x="1" y="2"/>
                        <a:pt x="0" y="4"/>
                        <a:pt x="0" y="6"/>
                      </a:cubicBezTo>
                      <a:cubicBezTo>
                        <a:pt x="70" y="13"/>
                        <a:pt x="70" y="13"/>
                        <a:pt x="70" y="13"/>
                      </a:cubicBezTo>
                      <a:cubicBezTo>
                        <a:pt x="70" y="11"/>
                        <a:pt x="70" y="9"/>
                        <a:pt x="71" y="7"/>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9" name="Freeform 35"/>
                <p:cNvSpPr>
                  <a:spLocks/>
                </p:cNvSpPr>
                <p:nvPr/>
              </p:nvSpPr>
              <p:spPr bwMode="gray">
                <a:xfrm>
                  <a:off x="7886432" y="3799124"/>
                  <a:ext cx="306388" cy="61912"/>
                </a:xfrm>
                <a:custGeom>
                  <a:avLst/>
                  <a:gdLst/>
                  <a:ahLst/>
                  <a:cxnLst>
                    <a:cxn ang="0">
                      <a:pos x="0" y="6"/>
                    </a:cxn>
                    <a:cxn ang="0">
                      <a:pos x="69" y="14"/>
                    </a:cxn>
                    <a:cxn ang="0">
                      <a:pos x="70" y="8"/>
                    </a:cxn>
                    <a:cxn ang="0">
                      <a:pos x="0" y="0"/>
                    </a:cxn>
                    <a:cxn ang="0">
                      <a:pos x="0" y="6"/>
                    </a:cxn>
                  </a:cxnLst>
                  <a:rect l="0" t="0" r="r" b="b"/>
                  <a:pathLst>
                    <a:path w="70" h="14">
                      <a:moveTo>
                        <a:pt x="0" y="6"/>
                      </a:moveTo>
                      <a:cubicBezTo>
                        <a:pt x="69" y="14"/>
                        <a:pt x="69" y="14"/>
                        <a:pt x="69" y="14"/>
                      </a:cubicBezTo>
                      <a:cubicBezTo>
                        <a:pt x="70" y="12"/>
                        <a:pt x="70" y="10"/>
                        <a:pt x="70" y="8"/>
                      </a:cubicBezTo>
                      <a:cubicBezTo>
                        <a:pt x="0" y="0"/>
                        <a:pt x="0" y="0"/>
                        <a:pt x="0" y="0"/>
                      </a:cubicBezTo>
                      <a:cubicBezTo>
                        <a:pt x="0" y="2"/>
                        <a:pt x="0" y="4"/>
                        <a:pt x="0" y="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0" name="Freeform 36"/>
                <p:cNvSpPr>
                  <a:spLocks/>
                </p:cNvSpPr>
                <p:nvPr/>
              </p:nvSpPr>
              <p:spPr bwMode="gray">
                <a:xfrm>
                  <a:off x="5173394" y="3676886"/>
                  <a:ext cx="311150" cy="25400"/>
                </a:xfrm>
                <a:custGeom>
                  <a:avLst/>
                  <a:gdLst/>
                  <a:ahLst/>
                  <a:cxnLst>
                    <a:cxn ang="0">
                      <a:pos x="70" y="4"/>
                    </a:cxn>
                    <a:cxn ang="0">
                      <a:pos x="71" y="0"/>
                    </a:cxn>
                    <a:cxn ang="0">
                      <a:pos x="1" y="0"/>
                    </a:cxn>
                    <a:cxn ang="0">
                      <a:pos x="0" y="4"/>
                    </a:cxn>
                    <a:cxn ang="0">
                      <a:pos x="1" y="6"/>
                    </a:cxn>
                    <a:cxn ang="0">
                      <a:pos x="70" y="6"/>
                    </a:cxn>
                    <a:cxn ang="0">
                      <a:pos x="70" y="4"/>
                    </a:cxn>
                  </a:cxnLst>
                  <a:rect l="0" t="0" r="r" b="b"/>
                  <a:pathLst>
                    <a:path w="71" h="6">
                      <a:moveTo>
                        <a:pt x="70" y="4"/>
                      </a:moveTo>
                      <a:cubicBezTo>
                        <a:pt x="70" y="3"/>
                        <a:pt x="71" y="1"/>
                        <a:pt x="71" y="0"/>
                      </a:cubicBezTo>
                      <a:cubicBezTo>
                        <a:pt x="1" y="0"/>
                        <a:pt x="1" y="0"/>
                        <a:pt x="1" y="0"/>
                      </a:cubicBezTo>
                      <a:cubicBezTo>
                        <a:pt x="1" y="1"/>
                        <a:pt x="0" y="3"/>
                        <a:pt x="0" y="4"/>
                      </a:cubicBezTo>
                      <a:cubicBezTo>
                        <a:pt x="0" y="5"/>
                        <a:pt x="1" y="5"/>
                        <a:pt x="1" y="6"/>
                      </a:cubicBezTo>
                      <a:cubicBezTo>
                        <a:pt x="70" y="6"/>
                        <a:pt x="70" y="6"/>
                        <a:pt x="70" y="6"/>
                      </a:cubicBezTo>
                      <a:cubicBezTo>
                        <a:pt x="70" y="5"/>
                        <a:pt x="70" y="5"/>
                        <a:pt x="70" y="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1" name="Freeform 37"/>
                <p:cNvSpPr>
                  <a:spLocks/>
                </p:cNvSpPr>
                <p:nvPr/>
              </p:nvSpPr>
              <p:spPr bwMode="gray">
                <a:xfrm>
                  <a:off x="7891194" y="3676886"/>
                  <a:ext cx="311150" cy="25400"/>
                </a:xfrm>
                <a:custGeom>
                  <a:avLst/>
                  <a:gdLst/>
                  <a:ahLst/>
                  <a:cxnLst>
                    <a:cxn ang="0">
                      <a:pos x="70" y="0"/>
                    </a:cxn>
                    <a:cxn ang="0">
                      <a:pos x="0" y="0"/>
                    </a:cxn>
                    <a:cxn ang="0">
                      <a:pos x="1" y="4"/>
                    </a:cxn>
                    <a:cxn ang="0">
                      <a:pos x="1" y="6"/>
                    </a:cxn>
                    <a:cxn ang="0">
                      <a:pos x="70" y="6"/>
                    </a:cxn>
                    <a:cxn ang="0">
                      <a:pos x="71" y="4"/>
                    </a:cxn>
                    <a:cxn ang="0">
                      <a:pos x="70" y="0"/>
                    </a:cxn>
                  </a:cxnLst>
                  <a:rect l="0" t="0" r="r" b="b"/>
                  <a:pathLst>
                    <a:path w="71" h="6">
                      <a:moveTo>
                        <a:pt x="70" y="0"/>
                      </a:moveTo>
                      <a:cubicBezTo>
                        <a:pt x="0" y="0"/>
                        <a:pt x="0" y="0"/>
                        <a:pt x="0" y="0"/>
                      </a:cubicBezTo>
                      <a:cubicBezTo>
                        <a:pt x="0" y="1"/>
                        <a:pt x="1" y="3"/>
                        <a:pt x="1" y="4"/>
                      </a:cubicBezTo>
                      <a:cubicBezTo>
                        <a:pt x="1" y="5"/>
                        <a:pt x="1" y="5"/>
                        <a:pt x="1" y="6"/>
                      </a:cubicBezTo>
                      <a:cubicBezTo>
                        <a:pt x="70" y="6"/>
                        <a:pt x="70" y="6"/>
                        <a:pt x="70" y="6"/>
                      </a:cubicBezTo>
                      <a:cubicBezTo>
                        <a:pt x="71" y="5"/>
                        <a:pt x="71" y="5"/>
                        <a:pt x="71" y="4"/>
                      </a:cubicBezTo>
                      <a:cubicBezTo>
                        <a:pt x="71" y="3"/>
                        <a:pt x="70" y="1"/>
                        <a:pt x="70"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2" name="Freeform 38"/>
                <p:cNvSpPr>
                  <a:spLocks/>
                </p:cNvSpPr>
                <p:nvPr/>
              </p:nvSpPr>
              <p:spPr bwMode="gray">
                <a:xfrm>
                  <a:off x="5182919" y="3803886"/>
                  <a:ext cx="306388" cy="57150"/>
                </a:xfrm>
                <a:custGeom>
                  <a:avLst/>
                  <a:gdLst/>
                  <a:ahLst/>
                  <a:cxnLst>
                    <a:cxn ang="0">
                      <a:pos x="70" y="0"/>
                    </a:cxn>
                    <a:cxn ang="0">
                      <a:pos x="0" y="7"/>
                    </a:cxn>
                    <a:cxn ang="0">
                      <a:pos x="1" y="13"/>
                    </a:cxn>
                    <a:cxn ang="0">
                      <a:pos x="70" y="6"/>
                    </a:cxn>
                    <a:cxn ang="0">
                      <a:pos x="70" y="0"/>
                    </a:cxn>
                  </a:cxnLst>
                  <a:rect l="0" t="0" r="r" b="b"/>
                  <a:pathLst>
                    <a:path w="70" h="13">
                      <a:moveTo>
                        <a:pt x="70" y="0"/>
                      </a:moveTo>
                      <a:cubicBezTo>
                        <a:pt x="0" y="7"/>
                        <a:pt x="0" y="7"/>
                        <a:pt x="0" y="7"/>
                      </a:cubicBezTo>
                      <a:cubicBezTo>
                        <a:pt x="0" y="9"/>
                        <a:pt x="0" y="11"/>
                        <a:pt x="1" y="13"/>
                      </a:cubicBezTo>
                      <a:cubicBezTo>
                        <a:pt x="70" y="6"/>
                        <a:pt x="70" y="6"/>
                        <a:pt x="70" y="6"/>
                      </a:cubicBezTo>
                      <a:cubicBezTo>
                        <a:pt x="70" y="4"/>
                        <a:pt x="70" y="2"/>
                        <a:pt x="70"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3" name="Freeform 39"/>
                <p:cNvSpPr>
                  <a:spLocks/>
                </p:cNvSpPr>
                <p:nvPr/>
              </p:nvSpPr>
              <p:spPr bwMode="gray">
                <a:xfrm>
                  <a:off x="7886432" y="3518136"/>
                  <a:ext cx="306388" cy="57150"/>
                </a:xfrm>
                <a:custGeom>
                  <a:avLst/>
                  <a:gdLst/>
                  <a:ahLst/>
                  <a:cxnLst>
                    <a:cxn ang="0">
                      <a:pos x="0" y="13"/>
                    </a:cxn>
                    <a:cxn ang="0">
                      <a:pos x="70" y="6"/>
                    </a:cxn>
                    <a:cxn ang="0">
                      <a:pos x="69" y="0"/>
                    </a:cxn>
                    <a:cxn ang="0">
                      <a:pos x="0" y="7"/>
                    </a:cxn>
                    <a:cxn ang="0">
                      <a:pos x="0" y="13"/>
                    </a:cxn>
                  </a:cxnLst>
                  <a:rect l="0" t="0" r="r" b="b"/>
                  <a:pathLst>
                    <a:path w="70" h="13">
                      <a:moveTo>
                        <a:pt x="0" y="13"/>
                      </a:moveTo>
                      <a:cubicBezTo>
                        <a:pt x="70" y="6"/>
                        <a:pt x="70" y="6"/>
                        <a:pt x="70" y="6"/>
                      </a:cubicBezTo>
                      <a:cubicBezTo>
                        <a:pt x="70" y="4"/>
                        <a:pt x="69" y="2"/>
                        <a:pt x="69" y="0"/>
                      </a:cubicBezTo>
                      <a:cubicBezTo>
                        <a:pt x="0" y="7"/>
                        <a:pt x="0" y="7"/>
                        <a:pt x="0" y="7"/>
                      </a:cubicBezTo>
                      <a:cubicBezTo>
                        <a:pt x="0" y="9"/>
                        <a:pt x="0" y="11"/>
                        <a:pt x="0" y="13"/>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 name="Freeform 40"/>
                <p:cNvSpPr>
                  <a:spLocks/>
                </p:cNvSpPr>
                <p:nvPr/>
              </p:nvSpPr>
              <p:spPr bwMode="gray">
                <a:xfrm>
                  <a:off x="5203557" y="3930886"/>
                  <a:ext cx="307975" cy="87312"/>
                </a:xfrm>
                <a:custGeom>
                  <a:avLst/>
                  <a:gdLst/>
                  <a:ahLst/>
                  <a:cxnLst>
                    <a:cxn ang="0">
                      <a:pos x="69" y="0"/>
                    </a:cxn>
                    <a:cxn ang="0">
                      <a:pos x="0" y="14"/>
                    </a:cxn>
                    <a:cxn ang="0">
                      <a:pos x="2" y="20"/>
                    </a:cxn>
                    <a:cxn ang="0">
                      <a:pos x="70" y="5"/>
                    </a:cxn>
                    <a:cxn ang="0">
                      <a:pos x="69" y="0"/>
                    </a:cxn>
                  </a:cxnLst>
                  <a:rect l="0" t="0" r="r" b="b"/>
                  <a:pathLst>
                    <a:path w="70" h="20">
                      <a:moveTo>
                        <a:pt x="69" y="0"/>
                      </a:moveTo>
                      <a:cubicBezTo>
                        <a:pt x="0" y="14"/>
                        <a:pt x="0" y="14"/>
                        <a:pt x="0" y="14"/>
                      </a:cubicBezTo>
                      <a:cubicBezTo>
                        <a:pt x="1" y="16"/>
                        <a:pt x="1" y="18"/>
                        <a:pt x="2" y="20"/>
                      </a:cubicBezTo>
                      <a:cubicBezTo>
                        <a:pt x="70" y="5"/>
                        <a:pt x="70" y="5"/>
                        <a:pt x="70" y="5"/>
                      </a:cubicBezTo>
                      <a:cubicBezTo>
                        <a:pt x="70" y="4"/>
                        <a:pt x="69" y="2"/>
                        <a:pt x="69"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5" name="Freeform 41"/>
                <p:cNvSpPr>
                  <a:spLocks/>
                </p:cNvSpPr>
                <p:nvPr/>
              </p:nvSpPr>
              <p:spPr bwMode="gray">
                <a:xfrm>
                  <a:off x="7864207" y="3365736"/>
                  <a:ext cx="306388" cy="87312"/>
                </a:xfrm>
                <a:custGeom>
                  <a:avLst/>
                  <a:gdLst/>
                  <a:ahLst/>
                  <a:cxnLst>
                    <a:cxn ang="0">
                      <a:pos x="1" y="20"/>
                    </a:cxn>
                    <a:cxn ang="0">
                      <a:pos x="70" y="6"/>
                    </a:cxn>
                    <a:cxn ang="0">
                      <a:pos x="68" y="0"/>
                    </a:cxn>
                    <a:cxn ang="0">
                      <a:pos x="0" y="14"/>
                    </a:cxn>
                    <a:cxn ang="0">
                      <a:pos x="1" y="20"/>
                    </a:cxn>
                  </a:cxnLst>
                  <a:rect l="0" t="0" r="r" b="b"/>
                  <a:pathLst>
                    <a:path w="70" h="20">
                      <a:moveTo>
                        <a:pt x="1" y="20"/>
                      </a:moveTo>
                      <a:cubicBezTo>
                        <a:pt x="70" y="6"/>
                        <a:pt x="70" y="6"/>
                        <a:pt x="70" y="6"/>
                      </a:cubicBezTo>
                      <a:cubicBezTo>
                        <a:pt x="69" y="4"/>
                        <a:pt x="69" y="2"/>
                        <a:pt x="68" y="0"/>
                      </a:cubicBezTo>
                      <a:cubicBezTo>
                        <a:pt x="0" y="14"/>
                        <a:pt x="0" y="14"/>
                        <a:pt x="0" y="14"/>
                      </a:cubicBezTo>
                      <a:cubicBezTo>
                        <a:pt x="0" y="16"/>
                        <a:pt x="1" y="18"/>
                        <a:pt x="1" y="2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6" name="Freeform 42"/>
                <p:cNvSpPr>
                  <a:spLocks/>
                </p:cNvSpPr>
                <p:nvPr/>
              </p:nvSpPr>
              <p:spPr bwMode="gray">
                <a:xfrm>
                  <a:off x="7829282" y="3211749"/>
                  <a:ext cx="301625" cy="122237"/>
                </a:xfrm>
                <a:custGeom>
                  <a:avLst/>
                  <a:gdLst/>
                  <a:ahLst/>
                  <a:cxnLst>
                    <a:cxn ang="0">
                      <a:pos x="2" y="28"/>
                    </a:cxn>
                    <a:cxn ang="0">
                      <a:pos x="69" y="6"/>
                    </a:cxn>
                    <a:cxn ang="0">
                      <a:pos x="67" y="0"/>
                    </a:cxn>
                    <a:cxn ang="0">
                      <a:pos x="0" y="22"/>
                    </a:cxn>
                    <a:cxn ang="0">
                      <a:pos x="2" y="28"/>
                    </a:cxn>
                  </a:cxnLst>
                  <a:rect l="0" t="0" r="r" b="b"/>
                  <a:pathLst>
                    <a:path w="69" h="28">
                      <a:moveTo>
                        <a:pt x="2" y="28"/>
                      </a:moveTo>
                      <a:cubicBezTo>
                        <a:pt x="69" y="6"/>
                        <a:pt x="69" y="6"/>
                        <a:pt x="69" y="6"/>
                      </a:cubicBezTo>
                      <a:cubicBezTo>
                        <a:pt x="68" y="4"/>
                        <a:pt x="67" y="2"/>
                        <a:pt x="67" y="0"/>
                      </a:cubicBezTo>
                      <a:cubicBezTo>
                        <a:pt x="0" y="22"/>
                        <a:pt x="0" y="22"/>
                        <a:pt x="0" y="22"/>
                      </a:cubicBezTo>
                      <a:cubicBezTo>
                        <a:pt x="0" y="24"/>
                        <a:pt x="1" y="26"/>
                        <a:pt x="2" y="28"/>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7" name="Freeform 43"/>
                <p:cNvSpPr>
                  <a:spLocks/>
                </p:cNvSpPr>
                <p:nvPr/>
              </p:nvSpPr>
              <p:spPr bwMode="gray">
                <a:xfrm>
                  <a:off x="5243244" y="4053124"/>
                  <a:ext cx="303213" cy="119062"/>
                </a:xfrm>
                <a:custGeom>
                  <a:avLst/>
                  <a:gdLst/>
                  <a:ahLst/>
                  <a:cxnLst>
                    <a:cxn ang="0">
                      <a:pos x="67" y="0"/>
                    </a:cxn>
                    <a:cxn ang="0">
                      <a:pos x="0" y="21"/>
                    </a:cxn>
                    <a:cxn ang="0">
                      <a:pos x="2" y="27"/>
                    </a:cxn>
                    <a:cxn ang="0">
                      <a:pos x="69" y="5"/>
                    </a:cxn>
                    <a:cxn ang="0">
                      <a:pos x="67" y="0"/>
                    </a:cxn>
                  </a:cxnLst>
                  <a:rect l="0" t="0" r="r" b="b"/>
                  <a:pathLst>
                    <a:path w="69" h="27">
                      <a:moveTo>
                        <a:pt x="67" y="0"/>
                      </a:moveTo>
                      <a:cubicBezTo>
                        <a:pt x="0" y="21"/>
                        <a:pt x="0" y="21"/>
                        <a:pt x="0" y="21"/>
                      </a:cubicBezTo>
                      <a:cubicBezTo>
                        <a:pt x="1" y="23"/>
                        <a:pt x="2" y="25"/>
                        <a:pt x="2" y="27"/>
                      </a:cubicBezTo>
                      <a:cubicBezTo>
                        <a:pt x="69" y="5"/>
                        <a:pt x="69" y="5"/>
                        <a:pt x="69" y="5"/>
                      </a:cubicBezTo>
                      <a:cubicBezTo>
                        <a:pt x="69" y="3"/>
                        <a:pt x="68" y="2"/>
                        <a:pt x="67"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8" name="Freeform 44"/>
                <p:cNvSpPr>
                  <a:spLocks/>
                </p:cNvSpPr>
                <p:nvPr/>
              </p:nvSpPr>
              <p:spPr bwMode="gray">
                <a:xfrm>
                  <a:off x="7781657" y="3067286"/>
                  <a:ext cx="293688" cy="149225"/>
                </a:xfrm>
                <a:custGeom>
                  <a:avLst/>
                  <a:gdLst/>
                  <a:ahLst/>
                  <a:cxnLst>
                    <a:cxn ang="0">
                      <a:pos x="2" y="34"/>
                    </a:cxn>
                    <a:cxn ang="0">
                      <a:pos x="67" y="5"/>
                    </a:cxn>
                    <a:cxn ang="0">
                      <a:pos x="64" y="0"/>
                    </a:cxn>
                    <a:cxn ang="0">
                      <a:pos x="0" y="29"/>
                    </a:cxn>
                    <a:cxn ang="0">
                      <a:pos x="2" y="34"/>
                    </a:cxn>
                  </a:cxnLst>
                  <a:rect l="0" t="0" r="r" b="b"/>
                  <a:pathLst>
                    <a:path w="67" h="34">
                      <a:moveTo>
                        <a:pt x="2" y="34"/>
                      </a:moveTo>
                      <a:cubicBezTo>
                        <a:pt x="67" y="5"/>
                        <a:pt x="67" y="5"/>
                        <a:pt x="67" y="5"/>
                      </a:cubicBezTo>
                      <a:cubicBezTo>
                        <a:pt x="66" y="3"/>
                        <a:pt x="65" y="2"/>
                        <a:pt x="64" y="0"/>
                      </a:cubicBezTo>
                      <a:cubicBezTo>
                        <a:pt x="0" y="29"/>
                        <a:pt x="0" y="29"/>
                        <a:pt x="0" y="29"/>
                      </a:cubicBezTo>
                      <a:cubicBezTo>
                        <a:pt x="1" y="30"/>
                        <a:pt x="2" y="32"/>
                        <a:pt x="2" y="3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9" name="Freeform 45"/>
                <p:cNvSpPr>
                  <a:spLocks/>
                </p:cNvSpPr>
                <p:nvPr/>
              </p:nvSpPr>
              <p:spPr bwMode="gray">
                <a:xfrm>
                  <a:off x="5300394" y="4172186"/>
                  <a:ext cx="293688" cy="147637"/>
                </a:xfrm>
                <a:custGeom>
                  <a:avLst/>
                  <a:gdLst/>
                  <a:ahLst/>
                  <a:cxnLst>
                    <a:cxn ang="0">
                      <a:pos x="65" y="0"/>
                    </a:cxn>
                    <a:cxn ang="0">
                      <a:pos x="0" y="29"/>
                    </a:cxn>
                    <a:cxn ang="0">
                      <a:pos x="3" y="34"/>
                    </a:cxn>
                    <a:cxn ang="0">
                      <a:pos x="67" y="5"/>
                    </a:cxn>
                    <a:cxn ang="0">
                      <a:pos x="65" y="0"/>
                    </a:cxn>
                  </a:cxnLst>
                  <a:rect l="0" t="0" r="r" b="b"/>
                  <a:pathLst>
                    <a:path w="67" h="34">
                      <a:moveTo>
                        <a:pt x="65" y="0"/>
                      </a:moveTo>
                      <a:cubicBezTo>
                        <a:pt x="0" y="29"/>
                        <a:pt x="0" y="29"/>
                        <a:pt x="0" y="29"/>
                      </a:cubicBezTo>
                      <a:cubicBezTo>
                        <a:pt x="1" y="30"/>
                        <a:pt x="2" y="32"/>
                        <a:pt x="3" y="34"/>
                      </a:cubicBezTo>
                      <a:cubicBezTo>
                        <a:pt x="67" y="5"/>
                        <a:pt x="67" y="5"/>
                        <a:pt x="67" y="5"/>
                      </a:cubicBezTo>
                      <a:cubicBezTo>
                        <a:pt x="66" y="3"/>
                        <a:pt x="65" y="2"/>
                        <a:pt x="65"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0" name="Freeform 46"/>
                <p:cNvSpPr>
                  <a:spLocks/>
                </p:cNvSpPr>
                <p:nvPr/>
              </p:nvSpPr>
              <p:spPr bwMode="gray">
                <a:xfrm>
                  <a:off x="7719744" y="2925999"/>
                  <a:ext cx="284163" cy="180975"/>
                </a:xfrm>
                <a:custGeom>
                  <a:avLst/>
                  <a:gdLst/>
                  <a:ahLst/>
                  <a:cxnLst>
                    <a:cxn ang="0">
                      <a:pos x="3" y="41"/>
                    </a:cxn>
                    <a:cxn ang="0">
                      <a:pos x="65" y="5"/>
                    </a:cxn>
                    <a:cxn ang="0">
                      <a:pos x="62" y="0"/>
                    </a:cxn>
                    <a:cxn ang="0">
                      <a:pos x="0" y="36"/>
                    </a:cxn>
                    <a:cxn ang="0">
                      <a:pos x="3" y="41"/>
                    </a:cxn>
                  </a:cxnLst>
                  <a:rect l="0" t="0" r="r" b="b"/>
                  <a:pathLst>
                    <a:path w="65" h="41">
                      <a:moveTo>
                        <a:pt x="3" y="41"/>
                      </a:moveTo>
                      <a:cubicBezTo>
                        <a:pt x="65" y="5"/>
                        <a:pt x="65" y="5"/>
                        <a:pt x="65" y="5"/>
                      </a:cubicBezTo>
                      <a:cubicBezTo>
                        <a:pt x="64" y="4"/>
                        <a:pt x="63" y="2"/>
                        <a:pt x="62" y="0"/>
                      </a:cubicBezTo>
                      <a:cubicBezTo>
                        <a:pt x="0" y="36"/>
                        <a:pt x="0" y="36"/>
                        <a:pt x="0" y="36"/>
                      </a:cubicBezTo>
                      <a:cubicBezTo>
                        <a:pt x="1" y="37"/>
                        <a:pt x="2" y="39"/>
                        <a:pt x="3" y="41"/>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1" name="Freeform 47"/>
                <p:cNvSpPr>
                  <a:spLocks/>
                </p:cNvSpPr>
                <p:nvPr/>
              </p:nvSpPr>
              <p:spPr bwMode="gray">
                <a:xfrm>
                  <a:off x="5370244" y="4284899"/>
                  <a:ext cx="285750" cy="176212"/>
                </a:xfrm>
                <a:custGeom>
                  <a:avLst/>
                  <a:gdLst/>
                  <a:ahLst/>
                  <a:cxnLst>
                    <a:cxn ang="0">
                      <a:pos x="62" y="0"/>
                    </a:cxn>
                    <a:cxn ang="0">
                      <a:pos x="0" y="35"/>
                    </a:cxn>
                    <a:cxn ang="0">
                      <a:pos x="3" y="40"/>
                    </a:cxn>
                    <a:cxn ang="0">
                      <a:pos x="65" y="5"/>
                    </a:cxn>
                    <a:cxn ang="0">
                      <a:pos x="62" y="0"/>
                    </a:cxn>
                  </a:cxnLst>
                  <a:rect l="0" t="0" r="r" b="b"/>
                  <a:pathLst>
                    <a:path w="65" h="40">
                      <a:moveTo>
                        <a:pt x="62" y="0"/>
                      </a:moveTo>
                      <a:cubicBezTo>
                        <a:pt x="0" y="35"/>
                        <a:pt x="0" y="35"/>
                        <a:pt x="0" y="35"/>
                      </a:cubicBezTo>
                      <a:cubicBezTo>
                        <a:pt x="1" y="37"/>
                        <a:pt x="2" y="39"/>
                        <a:pt x="3" y="40"/>
                      </a:cubicBezTo>
                      <a:cubicBezTo>
                        <a:pt x="65" y="5"/>
                        <a:pt x="65" y="5"/>
                        <a:pt x="65" y="5"/>
                      </a:cubicBezTo>
                      <a:cubicBezTo>
                        <a:pt x="64" y="3"/>
                        <a:pt x="63" y="1"/>
                        <a:pt x="62"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2" name="Freeform 48"/>
                <p:cNvSpPr>
                  <a:spLocks/>
                </p:cNvSpPr>
                <p:nvPr/>
              </p:nvSpPr>
              <p:spPr bwMode="gray">
                <a:xfrm>
                  <a:off x="7649894" y="2795824"/>
                  <a:ext cx="271463" cy="204787"/>
                </a:xfrm>
                <a:custGeom>
                  <a:avLst/>
                  <a:gdLst/>
                  <a:ahLst/>
                  <a:cxnLst>
                    <a:cxn ang="0">
                      <a:pos x="4" y="47"/>
                    </a:cxn>
                    <a:cxn ang="0">
                      <a:pos x="62" y="5"/>
                    </a:cxn>
                    <a:cxn ang="0">
                      <a:pos x="58" y="0"/>
                    </a:cxn>
                    <a:cxn ang="0">
                      <a:pos x="0" y="42"/>
                    </a:cxn>
                    <a:cxn ang="0">
                      <a:pos x="4" y="47"/>
                    </a:cxn>
                  </a:cxnLst>
                  <a:rect l="0" t="0" r="r" b="b"/>
                  <a:pathLst>
                    <a:path w="62" h="47">
                      <a:moveTo>
                        <a:pt x="4" y="47"/>
                      </a:moveTo>
                      <a:cubicBezTo>
                        <a:pt x="62" y="5"/>
                        <a:pt x="62" y="5"/>
                        <a:pt x="62" y="5"/>
                      </a:cubicBezTo>
                      <a:cubicBezTo>
                        <a:pt x="61" y="3"/>
                        <a:pt x="59" y="2"/>
                        <a:pt x="58" y="0"/>
                      </a:cubicBezTo>
                      <a:cubicBezTo>
                        <a:pt x="0" y="42"/>
                        <a:pt x="0" y="42"/>
                        <a:pt x="0" y="42"/>
                      </a:cubicBezTo>
                      <a:cubicBezTo>
                        <a:pt x="2" y="44"/>
                        <a:pt x="3" y="45"/>
                        <a:pt x="4" y="47"/>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3" name="Freeform 49"/>
                <p:cNvSpPr>
                  <a:spLocks/>
                </p:cNvSpPr>
                <p:nvPr/>
              </p:nvSpPr>
              <p:spPr bwMode="gray">
                <a:xfrm>
                  <a:off x="5457557" y="4391261"/>
                  <a:ext cx="268288" cy="204787"/>
                </a:xfrm>
                <a:custGeom>
                  <a:avLst/>
                  <a:gdLst/>
                  <a:ahLst/>
                  <a:cxnLst>
                    <a:cxn ang="0">
                      <a:pos x="58" y="0"/>
                    </a:cxn>
                    <a:cxn ang="0">
                      <a:pos x="0" y="42"/>
                    </a:cxn>
                    <a:cxn ang="0">
                      <a:pos x="3" y="47"/>
                    </a:cxn>
                    <a:cxn ang="0">
                      <a:pos x="61" y="5"/>
                    </a:cxn>
                    <a:cxn ang="0">
                      <a:pos x="58" y="0"/>
                    </a:cxn>
                  </a:cxnLst>
                  <a:rect l="0" t="0" r="r" b="b"/>
                  <a:pathLst>
                    <a:path w="61" h="47">
                      <a:moveTo>
                        <a:pt x="58" y="0"/>
                      </a:moveTo>
                      <a:cubicBezTo>
                        <a:pt x="0" y="42"/>
                        <a:pt x="0" y="42"/>
                        <a:pt x="0" y="42"/>
                      </a:cubicBezTo>
                      <a:cubicBezTo>
                        <a:pt x="1" y="43"/>
                        <a:pt x="2" y="45"/>
                        <a:pt x="3" y="47"/>
                      </a:cubicBezTo>
                      <a:cubicBezTo>
                        <a:pt x="61" y="5"/>
                        <a:pt x="61" y="5"/>
                        <a:pt x="61" y="5"/>
                      </a:cubicBezTo>
                      <a:cubicBezTo>
                        <a:pt x="60" y="3"/>
                        <a:pt x="59" y="1"/>
                        <a:pt x="58"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4" name="Freeform 50"/>
                <p:cNvSpPr>
                  <a:spLocks/>
                </p:cNvSpPr>
                <p:nvPr/>
              </p:nvSpPr>
              <p:spPr bwMode="gray">
                <a:xfrm>
                  <a:off x="7570519" y="2671999"/>
                  <a:ext cx="249238" cy="233362"/>
                </a:xfrm>
                <a:custGeom>
                  <a:avLst/>
                  <a:gdLst/>
                  <a:ahLst/>
                  <a:cxnLst>
                    <a:cxn ang="0">
                      <a:pos x="4" y="53"/>
                    </a:cxn>
                    <a:cxn ang="0">
                      <a:pos x="57" y="5"/>
                    </a:cxn>
                    <a:cxn ang="0">
                      <a:pos x="53" y="0"/>
                    </a:cxn>
                    <a:cxn ang="0">
                      <a:pos x="0" y="49"/>
                    </a:cxn>
                    <a:cxn ang="0">
                      <a:pos x="4" y="53"/>
                    </a:cxn>
                  </a:cxnLst>
                  <a:rect l="0" t="0" r="r" b="b"/>
                  <a:pathLst>
                    <a:path w="57" h="53">
                      <a:moveTo>
                        <a:pt x="4" y="53"/>
                      </a:moveTo>
                      <a:cubicBezTo>
                        <a:pt x="57" y="5"/>
                        <a:pt x="57" y="5"/>
                        <a:pt x="57" y="5"/>
                      </a:cubicBezTo>
                      <a:cubicBezTo>
                        <a:pt x="56" y="3"/>
                        <a:pt x="55" y="2"/>
                        <a:pt x="53" y="0"/>
                      </a:cubicBezTo>
                      <a:cubicBezTo>
                        <a:pt x="0" y="49"/>
                        <a:pt x="0" y="49"/>
                        <a:pt x="0" y="49"/>
                      </a:cubicBezTo>
                      <a:cubicBezTo>
                        <a:pt x="1" y="50"/>
                        <a:pt x="3" y="52"/>
                        <a:pt x="4" y="53"/>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5" name="Freeform 51"/>
                <p:cNvSpPr>
                  <a:spLocks/>
                </p:cNvSpPr>
                <p:nvPr/>
              </p:nvSpPr>
              <p:spPr bwMode="gray">
                <a:xfrm>
                  <a:off x="5559157" y="4486511"/>
                  <a:ext cx="249238" cy="233362"/>
                </a:xfrm>
                <a:custGeom>
                  <a:avLst/>
                  <a:gdLst/>
                  <a:ahLst/>
                  <a:cxnLst>
                    <a:cxn ang="0">
                      <a:pos x="53" y="0"/>
                    </a:cxn>
                    <a:cxn ang="0">
                      <a:pos x="0" y="48"/>
                    </a:cxn>
                    <a:cxn ang="0">
                      <a:pos x="4" y="53"/>
                    </a:cxn>
                    <a:cxn ang="0">
                      <a:pos x="57" y="4"/>
                    </a:cxn>
                    <a:cxn ang="0">
                      <a:pos x="53" y="0"/>
                    </a:cxn>
                  </a:cxnLst>
                  <a:rect l="0" t="0" r="r" b="b"/>
                  <a:pathLst>
                    <a:path w="57" h="53">
                      <a:moveTo>
                        <a:pt x="53" y="0"/>
                      </a:moveTo>
                      <a:cubicBezTo>
                        <a:pt x="0" y="48"/>
                        <a:pt x="0" y="48"/>
                        <a:pt x="0" y="48"/>
                      </a:cubicBezTo>
                      <a:cubicBezTo>
                        <a:pt x="1" y="50"/>
                        <a:pt x="2" y="51"/>
                        <a:pt x="4" y="53"/>
                      </a:cubicBezTo>
                      <a:cubicBezTo>
                        <a:pt x="57" y="4"/>
                        <a:pt x="57" y="4"/>
                        <a:pt x="57" y="4"/>
                      </a:cubicBezTo>
                      <a:cubicBezTo>
                        <a:pt x="56" y="3"/>
                        <a:pt x="54" y="2"/>
                        <a:pt x="53"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6" name="Freeform 52"/>
                <p:cNvSpPr>
                  <a:spLocks/>
                </p:cNvSpPr>
                <p:nvPr/>
              </p:nvSpPr>
              <p:spPr bwMode="gray">
                <a:xfrm>
                  <a:off x="7478444" y="2562461"/>
                  <a:ext cx="231775" cy="254000"/>
                </a:xfrm>
                <a:custGeom>
                  <a:avLst/>
                  <a:gdLst/>
                  <a:ahLst/>
                  <a:cxnLst>
                    <a:cxn ang="0">
                      <a:pos x="5" y="58"/>
                    </a:cxn>
                    <a:cxn ang="0">
                      <a:pos x="53" y="4"/>
                    </a:cxn>
                    <a:cxn ang="0">
                      <a:pos x="49" y="0"/>
                    </a:cxn>
                    <a:cxn ang="0">
                      <a:pos x="0" y="54"/>
                    </a:cxn>
                    <a:cxn ang="0">
                      <a:pos x="5" y="58"/>
                    </a:cxn>
                  </a:cxnLst>
                  <a:rect l="0" t="0" r="r" b="b"/>
                  <a:pathLst>
                    <a:path w="53" h="58">
                      <a:moveTo>
                        <a:pt x="5" y="58"/>
                      </a:moveTo>
                      <a:cubicBezTo>
                        <a:pt x="53" y="4"/>
                        <a:pt x="53" y="4"/>
                        <a:pt x="53" y="4"/>
                      </a:cubicBezTo>
                      <a:cubicBezTo>
                        <a:pt x="52" y="3"/>
                        <a:pt x="50" y="2"/>
                        <a:pt x="49" y="0"/>
                      </a:cubicBezTo>
                      <a:cubicBezTo>
                        <a:pt x="0" y="54"/>
                        <a:pt x="0" y="54"/>
                        <a:pt x="0" y="54"/>
                      </a:cubicBezTo>
                      <a:cubicBezTo>
                        <a:pt x="2" y="55"/>
                        <a:pt x="3" y="57"/>
                        <a:pt x="5" y="58"/>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7" name="Freeform 55"/>
                <p:cNvSpPr>
                  <a:spLocks/>
                </p:cNvSpPr>
                <p:nvPr/>
              </p:nvSpPr>
              <p:spPr bwMode="gray">
                <a:xfrm>
                  <a:off x="7381607" y="2467211"/>
                  <a:ext cx="211138" cy="271462"/>
                </a:xfrm>
                <a:custGeom>
                  <a:avLst/>
                  <a:gdLst/>
                  <a:ahLst/>
                  <a:cxnLst>
                    <a:cxn ang="0">
                      <a:pos x="5" y="62"/>
                    </a:cxn>
                    <a:cxn ang="0">
                      <a:pos x="48" y="3"/>
                    </a:cxn>
                    <a:cxn ang="0">
                      <a:pos x="43" y="0"/>
                    </a:cxn>
                    <a:cxn ang="0">
                      <a:pos x="0" y="59"/>
                    </a:cxn>
                    <a:cxn ang="0">
                      <a:pos x="5" y="62"/>
                    </a:cxn>
                  </a:cxnLst>
                  <a:rect l="0" t="0" r="r" b="b"/>
                  <a:pathLst>
                    <a:path w="48" h="62">
                      <a:moveTo>
                        <a:pt x="5" y="62"/>
                      </a:moveTo>
                      <a:cubicBezTo>
                        <a:pt x="48" y="3"/>
                        <a:pt x="48" y="3"/>
                        <a:pt x="48" y="3"/>
                      </a:cubicBezTo>
                      <a:cubicBezTo>
                        <a:pt x="46" y="2"/>
                        <a:pt x="45" y="1"/>
                        <a:pt x="43" y="0"/>
                      </a:cubicBezTo>
                      <a:cubicBezTo>
                        <a:pt x="0" y="59"/>
                        <a:pt x="0" y="59"/>
                        <a:pt x="0" y="59"/>
                      </a:cubicBezTo>
                      <a:cubicBezTo>
                        <a:pt x="2" y="60"/>
                        <a:pt x="3" y="61"/>
                        <a:pt x="5" y="62"/>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8" name="Freeform 56"/>
                <p:cNvSpPr>
                  <a:spLocks/>
                </p:cNvSpPr>
                <p:nvPr/>
              </p:nvSpPr>
              <p:spPr bwMode="gray">
                <a:xfrm>
                  <a:off x="7276832" y="2378311"/>
                  <a:ext cx="184150" cy="293687"/>
                </a:xfrm>
                <a:custGeom>
                  <a:avLst/>
                  <a:gdLst/>
                  <a:ahLst/>
                  <a:cxnLst>
                    <a:cxn ang="0">
                      <a:pos x="5" y="67"/>
                    </a:cxn>
                    <a:cxn ang="0">
                      <a:pos x="42" y="3"/>
                    </a:cxn>
                    <a:cxn ang="0">
                      <a:pos x="37" y="0"/>
                    </a:cxn>
                    <a:cxn ang="0">
                      <a:pos x="0" y="64"/>
                    </a:cxn>
                    <a:cxn ang="0">
                      <a:pos x="5" y="67"/>
                    </a:cxn>
                  </a:cxnLst>
                  <a:rect l="0" t="0" r="r" b="b"/>
                  <a:pathLst>
                    <a:path w="42" h="67">
                      <a:moveTo>
                        <a:pt x="5" y="67"/>
                      </a:moveTo>
                      <a:cubicBezTo>
                        <a:pt x="42" y="3"/>
                        <a:pt x="42" y="3"/>
                        <a:pt x="42" y="3"/>
                      </a:cubicBezTo>
                      <a:cubicBezTo>
                        <a:pt x="40" y="2"/>
                        <a:pt x="38" y="1"/>
                        <a:pt x="37" y="0"/>
                      </a:cubicBezTo>
                      <a:cubicBezTo>
                        <a:pt x="0" y="64"/>
                        <a:pt x="0" y="64"/>
                        <a:pt x="0" y="64"/>
                      </a:cubicBezTo>
                      <a:cubicBezTo>
                        <a:pt x="2" y="65"/>
                        <a:pt x="4" y="66"/>
                        <a:pt x="5" y="67"/>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9" name="Freeform 59"/>
                <p:cNvSpPr>
                  <a:spLocks/>
                </p:cNvSpPr>
                <p:nvPr/>
              </p:nvSpPr>
              <p:spPr bwMode="gray">
                <a:xfrm>
                  <a:off x="7167294" y="2308461"/>
                  <a:ext cx="153988" cy="306387"/>
                </a:xfrm>
                <a:custGeom>
                  <a:avLst/>
                  <a:gdLst/>
                  <a:ahLst/>
                  <a:cxnLst>
                    <a:cxn ang="0">
                      <a:pos x="5" y="70"/>
                    </a:cxn>
                    <a:cxn ang="0">
                      <a:pos x="35" y="3"/>
                    </a:cxn>
                    <a:cxn ang="0">
                      <a:pos x="30" y="0"/>
                    </a:cxn>
                    <a:cxn ang="0">
                      <a:pos x="0" y="67"/>
                    </a:cxn>
                    <a:cxn ang="0">
                      <a:pos x="5" y="70"/>
                    </a:cxn>
                  </a:cxnLst>
                  <a:rect l="0" t="0" r="r" b="b"/>
                  <a:pathLst>
                    <a:path w="35" h="70">
                      <a:moveTo>
                        <a:pt x="5" y="70"/>
                      </a:moveTo>
                      <a:cubicBezTo>
                        <a:pt x="35" y="3"/>
                        <a:pt x="35" y="3"/>
                        <a:pt x="35" y="3"/>
                      </a:cubicBezTo>
                      <a:cubicBezTo>
                        <a:pt x="33" y="2"/>
                        <a:pt x="32" y="1"/>
                        <a:pt x="30" y="0"/>
                      </a:cubicBezTo>
                      <a:cubicBezTo>
                        <a:pt x="0" y="67"/>
                        <a:pt x="0" y="67"/>
                        <a:pt x="0" y="67"/>
                      </a:cubicBezTo>
                      <a:cubicBezTo>
                        <a:pt x="2" y="68"/>
                        <a:pt x="3" y="69"/>
                        <a:pt x="5" y="7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90" name="Freeform 60"/>
                <p:cNvSpPr>
                  <a:spLocks/>
                </p:cNvSpPr>
                <p:nvPr/>
              </p:nvSpPr>
              <p:spPr bwMode="gray">
                <a:xfrm>
                  <a:off x="7049819" y="2251311"/>
                  <a:ext cx="127000" cy="320675"/>
                </a:xfrm>
                <a:custGeom>
                  <a:avLst/>
                  <a:gdLst/>
                  <a:ahLst/>
                  <a:cxnLst>
                    <a:cxn ang="0">
                      <a:pos x="6" y="73"/>
                    </a:cxn>
                    <a:cxn ang="0">
                      <a:pos x="29" y="2"/>
                    </a:cxn>
                    <a:cxn ang="0">
                      <a:pos x="23" y="0"/>
                    </a:cxn>
                    <a:cxn ang="0">
                      <a:pos x="0" y="71"/>
                    </a:cxn>
                    <a:cxn ang="0">
                      <a:pos x="6" y="73"/>
                    </a:cxn>
                  </a:cxnLst>
                  <a:rect l="0" t="0" r="r" b="b"/>
                  <a:pathLst>
                    <a:path w="29" h="73">
                      <a:moveTo>
                        <a:pt x="6" y="73"/>
                      </a:moveTo>
                      <a:cubicBezTo>
                        <a:pt x="29" y="2"/>
                        <a:pt x="29" y="2"/>
                        <a:pt x="29" y="2"/>
                      </a:cubicBezTo>
                      <a:cubicBezTo>
                        <a:pt x="27" y="2"/>
                        <a:pt x="25" y="1"/>
                        <a:pt x="23" y="0"/>
                      </a:cubicBezTo>
                      <a:cubicBezTo>
                        <a:pt x="0" y="71"/>
                        <a:pt x="0" y="71"/>
                        <a:pt x="0" y="71"/>
                      </a:cubicBezTo>
                      <a:cubicBezTo>
                        <a:pt x="2" y="71"/>
                        <a:pt x="4" y="72"/>
                        <a:pt x="6" y="73"/>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91" name="Freeform 62"/>
                <p:cNvSpPr>
                  <a:spLocks/>
                </p:cNvSpPr>
                <p:nvPr/>
              </p:nvSpPr>
              <p:spPr bwMode="gray">
                <a:xfrm>
                  <a:off x="6930757" y="2211624"/>
                  <a:ext cx="92075" cy="325437"/>
                </a:xfrm>
                <a:custGeom>
                  <a:avLst/>
                  <a:gdLst/>
                  <a:ahLst/>
                  <a:cxnLst>
                    <a:cxn ang="0">
                      <a:pos x="6" y="74"/>
                    </a:cxn>
                    <a:cxn ang="0">
                      <a:pos x="21" y="2"/>
                    </a:cxn>
                    <a:cxn ang="0">
                      <a:pos x="15" y="0"/>
                    </a:cxn>
                    <a:cxn ang="0">
                      <a:pos x="0" y="73"/>
                    </a:cxn>
                    <a:cxn ang="0">
                      <a:pos x="6" y="74"/>
                    </a:cxn>
                  </a:cxnLst>
                  <a:rect l="0" t="0" r="r" b="b"/>
                  <a:pathLst>
                    <a:path w="21" h="74">
                      <a:moveTo>
                        <a:pt x="6" y="74"/>
                      </a:moveTo>
                      <a:cubicBezTo>
                        <a:pt x="21" y="2"/>
                        <a:pt x="21" y="2"/>
                        <a:pt x="21" y="2"/>
                      </a:cubicBezTo>
                      <a:cubicBezTo>
                        <a:pt x="19" y="1"/>
                        <a:pt x="17" y="1"/>
                        <a:pt x="15" y="0"/>
                      </a:cubicBezTo>
                      <a:cubicBezTo>
                        <a:pt x="0" y="73"/>
                        <a:pt x="0" y="73"/>
                        <a:pt x="0" y="73"/>
                      </a:cubicBezTo>
                      <a:cubicBezTo>
                        <a:pt x="2" y="73"/>
                        <a:pt x="4" y="74"/>
                        <a:pt x="6" y="74"/>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92" name="Freeform 65"/>
                <p:cNvSpPr>
                  <a:spLocks/>
                </p:cNvSpPr>
                <p:nvPr/>
              </p:nvSpPr>
              <p:spPr bwMode="gray">
                <a:xfrm>
                  <a:off x="6808519" y="2190986"/>
                  <a:ext cx="60325" cy="323850"/>
                </a:xfrm>
                <a:custGeom>
                  <a:avLst/>
                  <a:gdLst/>
                  <a:ahLst/>
                  <a:cxnLst>
                    <a:cxn ang="0">
                      <a:pos x="6" y="74"/>
                    </a:cxn>
                    <a:cxn ang="0">
                      <a:pos x="14" y="0"/>
                    </a:cxn>
                    <a:cxn ang="0">
                      <a:pos x="8" y="0"/>
                    </a:cxn>
                    <a:cxn ang="0">
                      <a:pos x="0" y="74"/>
                    </a:cxn>
                    <a:cxn ang="0">
                      <a:pos x="6" y="74"/>
                    </a:cxn>
                  </a:cxnLst>
                  <a:rect l="0" t="0" r="r" b="b"/>
                  <a:pathLst>
                    <a:path w="14" h="74">
                      <a:moveTo>
                        <a:pt x="6" y="74"/>
                      </a:moveTo>
                      <a:cubicBezTo>
                        <a:pt x="14" y="0"/>
                        <a:pt x="14" y="0"/>
                        <a:pt x="14" y="0"/>
                      </a:cubicBezTo>
                      <a:cubicBezTo>
                        <a:pt x="12" y="0"/>
                        <a:pt x="10" y="0"/>
                        <a:pt x="8" y="0"/>
                      </a:cubicBezTo>
                      <a:cubicBezTo>
                        <a:pt x="0" y="74"/>
                        <a:pt x="0" y="74"/>
                        <a:pt x="0" y="74"/>
                      </a:cubicBezTo>
                      <a:cubicBezTo>
                        <a:pt x="2" y="74"/>
                        <a:pt x="4" y="74"/>
                        <a:pt x="6" y="7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41" name="Gruppieren 140"/>
              <p:cNvGrpSpPr>
                <a:grpSpLocks noChangeAspect="1"/>
              </p:cNvGrpSpPr>
              <p:nvPr/>
            </p:nvGrpSpPr>
            <p:grpSpPr bwMode="gray">
              <a:xfrm>
                <a:off x="7695676" y="1972004"/>
                <a:ext cx="1206000" cy="1001098"/>
                <a:chOff x="5376863" y="496887"/>
                <a:chExt cx="1635125" cy="1357314"/>
              </a:xfrm>
            </p:grpSpPr>
            <p:sp>
              <p:nvSpPr>
                <p:cNvPr id="145" name="Freeform 12"/>
                <p:cNvSpPr>
                  <a:spLocks/>
                </p:cNvSpPr>
                <p:nvPr/>
              </p:nvSpPr>
              <p:spPr bwMode="gray">
                <a:xfrm>
                  <a:off x="5376863" y="766763"/>
                  <a:ext cx="547688" cy="1087438"/>
                </a:xfrm>
                <a:custGeom>
                  <a:avLst/>
                  <a:gdLst>
                    <a:gd name="T0" fmla="*/ 126 w 146"/>
                    <a:gd name="T1" fmla="*/ 145 h 290"/>
                    <a:gd name="T2" fmla="*/ 143 w 146"/>
                    <a:gd name="T3" fmla="*/ 91 h 290"/>
                    <a:gd name="T4" fmla="*/ 142 w 146"/>
                    <a:gd name="T5" fmla="*/ 78 h 290"/>
                    <a:gd name="T6" fmla="*/ 67 w 146"/>
                    <a:gd name="T7" fmla="*/ 3 h 290"/>
                    <a:gd name="T8" fmla="*/ 60 w 146"/>
                    <a:gd name="T9" fmla="*/ 0 h 290"/>
                    <a:gd name="T10" fmla="*/ 53 w 146"/>
                    <a:gd name="T11" fmla="*/ 4 h 290"/>
                    <a:gd name="T12" fmla="*/ 0 w 146"/>
                    <a:gd name="T13" fmla="*/ 145 h 290"/>
                    <a:gd name="T14" fmla="*/ 53 w 146"/>
                    <a:gd name="T15" fmla="*/ 287 h 290"/>
                    <a:gd name="T16" fmla="*/ 60 w 146"/>
                    <a:gd name="T17" fmla="*/ 290 h 290"/>
                    <a:gd name="T18" fmla="*/ 60 w 146"/>
                    <a:gd name="T19" fmla="*/ 290 h 290"/>
                    <a:gd name="T20" fmla="*/ 68 w 146"/>
                    <a:gd name="T21" fmla="*/ 287 h 290"/>
                    <a:gd name="T22" fmla="*/ 142 w 146"/>
                    <a:gd name="T23" fmla="*/ 212 h 290"/>
                    <a:gd name="T24" fmla="*/ 143 w 146"/>
                    <a:gd name="T25" fmla="*/ 199 h 290"/>
                    <a:gd name="T26" fmla="*/ 126 w 146"/>
                    <a:gd name="T27" fmla="*/ 14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290">
                      <a:moveTo>
                        <a:pt x="126" y="145"/>
                      </a:moveTo>
                      <a:cubicBezTo>
                        <a:pt x="126" y="125"/>
                        <a:pt x="132" y="107"/>
                        <a:pt x="143" y="91"/>
                      </a:cubicBezTo>
                      <a:cubicBezTo>
                        <a:pt x="146" y="87"/>
                        <a:pt x="146" y="81"/>
                        <a:pt x="142" y="78"/>
                      </a:cubicBezTo>
                      <a:cubicBezTo>
                        <a:pt x="67" y="3"/>
                        <a:pt x="67" y="3"/>
                        <a:pt x="67" y="3"/>
                      </a:cubicBezTo>
                      <a:cubicBezTo>
                        <a:pt x="65" y="1"/>
                        <a:pt x="63" y="0"/>
                        <a:pt x="60" y="0"/>
                      </a:cubicBezTo>
                      <a:cubicBezTo>
                        <a:pt x="57" y="0"/>
                        <a:pt x="55" y="1"/>
                        <a:pt x="53" y="4"/>
                      </a:cubicBezTo>
                      <a:cubicBezTo>
                        <a:pt x="19" y="43"/>
                        <a:pt x="0" y="93"/>
                        <a:pt x="0" y="145"/>
                      </a:cubicBezTo>
                      <a:cubicBezTo>
                        <a:pt x="0" y="197"/>
                        <a:pt x="19" y="247"/>
                        <a:pt x="53" y="287"/>
                      </a:cubicBezTo>
                      <a:cubicBezTo>
                        <a:pt x="55" y="289"/>
                        <a:pt x="57" y="290"/>
                        <a:pt x="60" y="290"/>
                      </a:cubicBezTo>
                      <a:cubicBezTo>
                        <a:pt x="60" y="290"/>
                        <a:pt x="60" y="290"/>
                        <a:pt x="60" y="290"/>
                      </a:cubicBezTo>
                      <a:cubicBezTo>
                        <a:pt x="63" y="290"/>
                        <a:pt x="66" y="289"/>
                        <a:pt x="68" y="287"/>
                      </a:cubicBezTo>
                      <a:cubicBezTo>
                        <a:pt x="142" y="212"/>
                        <a:pt x="142" y="212"/>
                        <a:pt x="142" y="212"/>
                      </a:cubicBezTo>
                      <a:cubicBezTo>
                        <a:pt x="146" y="209"/>
                        <a:pt x="146" y="203"/>
                        <a:pt x="143" y="199"/>
                      </a:cubicBezTo>
                      <a:cubicBezTo>
                        <a:pt x="132" y="183"/>
                        <a:pt x="126" y="165"/>
                        <a:pt x="126" y="145"/>
                      </a:cubicBezTo>
                      <a:close/>
                    </a:path>
                  </a:pathLst>
                </a:custGeom>
                <a:solidFill>
                  <a:srgbClr val="E6E6E6"/>
                </a:solidFill>
                <a:ln w="14288" cap="flat">
                  <a:noFill/>
                  <a:prstDash val="solid"/>
                  <a:miter lim="800000"/>
                  <a:headEnd/>
                  <a:tailEnd/>
                </a:ln>
                <a:effectLst>
                  <a:glow rad="50800">
                    <a:srgbClr val="FFFFFF">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146" name="Freeform 13"/>
                <p:cNvSpPr>
                  <a:spLocks/>
                </p:cNvSpPr>
                <p:nvPr/>
              </p:nvSpPr>
              <p:spPr bwMode="gray">
                <a:xfrm>
                  <a:off x="5649913" y="496887"/>
                  <a:ext cx="1087438" cy="542925"/>
                </a:xfrm>
                <a:custGeom>
                  <a:avLst/>
                  <a:gdLst>
                    <a:gd name="T0" fmla="*/ 290 w 290"/>
                    <a:gd name="T1" fmla="*/ 59 h 145"/>
                    <a:gd name="T2" fmla="*/ 286 w 290"/>
                    <a:gd name="T3" fmla="*/ 52 h 145"/>
                    <a:gd name="T4" fmla="*/ 145 w 290"/>
                    <a:gd name="T5" fmla="*/ 0 h 145"/>
                    <a:gd name="T6" fmla="*/ 3 w 290"/>
                    <a:gd name="T7" fmla="*/ 52 h 145"/>
                    <a:gd name="T8" fmla="*/ 0 w 290"/>
                    <a:gd name="T9" fmla="*/ 59 h 145"/>
                    <a:gd name="T10" fmla="*/ 3 w 290"/>
                    <a:gd name="T11" fmla="*/ 67 h 145"/>
                    <a:gd name="T12" fmla="*/ 78 w 290"/>
                    <a:gd name="T13" fmla="*/ 141 h 145"/>
                    <a:gd name="T14" fmla="*/ 91 w 290"/>
                    <a:gd name="T15" fmla="*/ 142 h 145"/>
                    <a:gd name="T16" fmla="*/ 145 w 290"/>
                    <a:gd name="T17" fmla="*/ 125 h 145"/>
                    <a:gd name="T18" fmla="*/ 199 w 290"/>
                    <a:gd name="T19" fmla="*/ 142 h 145"/>
                    <a:gd name="T20" fmla="*/ 205 w 290"/>
                    <a:gd name="T21" fmla="*/ 144 h 145"/>
                    <a:gd name="T22" fmla="*/ 212 w 290"/>
                    <a:gd name="T23" fmla="*/ 141 h 145"/>
                    <a:gd name="T24" fmla="*/ 287 w 290"/>
                    <a:gd name="T25" fmla="*/ 67 h 145"/>
                    <a:gd name="T26" fmla="*/ 290 w 290"/>
                    <a:gd name="T27"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145">
                      <a:moveTo>
                        <a:pt x="290" y="59"/>
                      </a:moveTo>
                      <a:cubicBezTo>
                        <a:pt x="290" y="56"/>
                        <a:pt x="289" y="54"/>
                        <a:pt x="286" y="52"/>
                      </a:cubicBezTo>
                      <a:cubicBezTo>
                        <a:pt x="247" y="18"/>
                        <a:pt x="197" y="0"/>
                        <a:pt x="145" y="0"/>
                      </a:cubicBezTo>
                      <a:cubicBezTo>
                        <a:pt x="93" y="0"/>
                        <a:pt x="43" y="18"/>
                        <a:pt x="3" y="52"/>
                      </a:cubicBezTo>
                      <a:cubicBezTo>
                        <a:pt x="1" y="54"/>
                        <a:pt x="0" y="56"/>
                        <a:pt x="0" y="59"/>
                      </a:cubicBezTo>
                      <a:cubicBezTo>
                        <a:pt x="0" y="62"/>
                        <a:pt x="1" y="65"/>
                        <a:pt x="3" y="67"/>
                      </a:cubicBezTo>
                      <a:cubicBezTo>
                        <a:pt x="78" y="141"/>
                        <a:pt x="78" y="141"/>
                        <a:pt x="78" y="141"/>
                      </a:cubicBezTo>
                      <a:cubicBezTo>
                        <a:pt x="81" y="145"/>
                        <a:pt x="87" y="145"/>
                        <a:pt x="91" y="142"/>
                      </a:cubicBezTo>
                      <a:cubicBezTo>
                        <a:pt x="107" y="131"/>
                        <a:pt x="125" y="125"/>
                        <a:pt x="145" y="125"/>
                      </a:cubicBezTo>
                      <a:cubicBezTo>
                        <a:pt x="165" y="125"/>
                        <a:pt x="183" y="131"/>
                        <a:pt x="199" y="142"/>
                      </a:cubicBezTo>
                      <a:cubicBezTo>
                        <a:pt x="201" y="144"/>
                        <a:pt x="203" y="144"/>
                        <a:pt x="205" y="144"/>
                      </a:cubicBezTo>
                      <a:cubicBezTo>
                        <a:pt x="208" y="144"/>
                        <a:pt x="210" y="143"/>
                        <a:pt x="212" y="141"/>
                      </a:cubicBezTo>
                      <a:cubicBezTo>
                        <a:pt x="287" y="67"/>
                        <a:pt x="287" y="67"/>
                        <a:pt x="287" y="67"/>
                      </a:cubicBezTo>
                      <a:cubicBezTo>
                        <a:pt x="289" y="65"/>
                        <a:pt x="290" y="62"/>
                        <a:pt x="290" y="59"/>
                      </a:cubicBezTo>
                      <a:close/>
                    </a:path>
                  </a:pathLst>
                </a:custGeom>
                <a:solidFill>
                  <a:srgbClr val="00B050"/>
                </a:solidFill>
                <a:ln w="14288" cap="flat">
                  <a:noFill/>
                  <a:prstDash val="solid"/>
                  <a:miter lim="800000"/>
                  <a:headEnd/>
                  <a:tailEnd/>
                </a:ln>
                <a:effectLst>
                  <a:glow rad="50800">
                    <a:srgbClr val="00B05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147" name="Freeform 14"/>
                <p:cNvSpPr>
                  <a:spLocks/>
                </p:cNvSpPr>
                <p:nvPr/>
              </p:nvSpPr>
              <p:spPr bwMode="gray">
                <a:xfrm>
                  <a:off x="6464300" y="766763"/>
                  <a:ext cx="547688" cy="1087438"/>
                </a:xfrm>
                <a:custGeom>
                  <a:avLst/>
                  <a:gdLst>
                    <a:gd name="T0" fmla="*/ 86 w 146"/>
                    <a:gd name="T1" fmla="*/ 0 h 290"/>
                    <a:gd name="T2" fmla="*/ 79 w 146"/>
                    <a:gd name="T3" fmla="*/ 3 h 290"/>
                    <a:gd name="T4" fmla="*/ 4 w 146"/>
                    <a:gd name="T5" fmla="*/ 78 h 290"/>
                    <a:gd name="T6" fmla="*/ 3 w 146"/>
                    <a:gd name="T7" fmla="*/ 91 h 290"/>
                    <a:gd name="T8" fmla="*/ 20 w 146"/>
                    <a:gd name="T9" fmla="*/ 145 h 290"/>
                    <a:gd name="T10" fmla="*/ 3 w 146"/>
                    <a:gd name="T11" fmla="*/ 199 h 290"/>
                    <a:gd name="T12" fmla="*/ 4 w 146"/>
                    <a:gd name="T13" fmla="*/ 212 h 290"/>
                    <a:gd name="T14" fmla="*/ 78 w 146"/>
                    <a:gd name="T15" fmla="*/ 287 h 290"/>
                    <a:gd name="T16" fmla="*/ 85 w 146"/>
                    <a:gd name="T17" fmla="*/ 290 h 290"/>
                    <a:gd name="T18" fmla="*/ 86 w 146"/>
                    <a:gd name="T19" fmla="*/ 290 h 290"/>
                    <a:gd name="T20" fmla="*/ 93 w 146"/>
                    <a:gd name="T21" fmla="*/ 286 h 290"/>
                    <a:gd name="T22" fmla="*/ 146 w 146"/>
                    <a:gd name="T23" fmla="*/ 145 h 290"/>
                    <a:gd name="T24" fmla="*/ 93 w 146"/>
                    <a:gd name="T25" fmla="*/ 4 h 290"/>
                    <a:gd name="T26" fmla="*/ 86 w 146"/>
                    <a:gd name="T2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290">
                      <a:moveTo>
                        <a:pt x="86" y="0"/>
                      </a:moveTo>
                      <a:cubicBezTo>
                        <a:pt x="83" y="0"/>
                        <a:pt x="80" y="1"/>
                        <a:pt x="79" y="3"/>
                      </a:cubicBezTo>
                      <a:cubicBezTo>
                        <a:pt x="4" y="78"/>
                        <a:pt x="4" y="78"/>
                        <a:pt x="4" y="78"/>
                      </a:cubicBezTo>
                      <a:cubicBezTo>
                        <a:pt x="0" y="81"/>
                        <a:pt x="0" y="87"/>
                        <a:pt x="3" y="91"/>
                      </a:cubicBezTo>
                      <a:cubicBezTo>
                        <a:pt x="14" y="107"/>
                        <a:pt x="20" y="125"/>
                        <a:pt x="20" y="145"/>
                      </a:cubicBezTo>
                      <a:cubicBezTo>
                        <a:pt x="20" y="165"/>
                        <a:pt x="14" y="183"/>
                        <a:pt x="3" y="199"/>
                      </a:cubicBezTo>
                      <a:cubicBezTo>
                        <a:pt x="0" y="203"/>
                        <a:pt x="0" y="209"/>
                        <a:pt x="4" y="212"/>
                      </a:cubicBezTo>
                      <a:cubicBezTo>
                        <a:pt x="78" y="287"/>
                        <a:pt x="78" y="287"/>
                        <a:pt x="78" y="287"/>
                      </a:cubicBezTo>
                      <a:cubicBezTo>
                        <a:pt x="80" y="289"/>
                        <a:pt x="83" y="290"/>
                        <a:pt x="85" y="290"/>
                      </a:cubicBezTo>
                      <a:cubicBezTo>
                        <a:pt x="86" y="290"/>
                        <a:pt x="86" y="290"/>
                        <a:pt x="86" y="290"/>
                      </a:cubicBezTo>
                      <a:cubicBezTo>
                        <a:pt x="89" y="290"/>
                        <a:pt x="91" y="289"/>
                        <a:pt x="93" y="286"/>
                      </a:cubicBezTo>
                      <a:cubicBezTo>
                        <a:pt x="127" y="247"/>
                        <a:pt x="146" y="197"/>
                        <a:pt x="146" y="145"/>
                      </a:cubicBezTo>
                      <a:cubicBezTo>
                        <a:pt x="146" y="93"/>
                        <a:pt x="127" y="43"/>
                        <a:pt x="93" y="4"/>
                      </a:cubicBezTo>
                      <a:cubicBezTo>
                        <a:pt x="91" y="2"/>
                        <a:pt x="89" y="0"/>
                        <a:pt x="86" y="0"/>
                      </a:cubicBezTo>
                      <a:close/>
                    </a:path>
                  </a:pathLst>
                </a:custGeom>
                <a:solidFill>
                  <a:srgbClr val="FF0000"/>
                </a:solidFill>
                <a:ln w="14288" cap="flat">
                  <a:noFill/>
                  <a:prstDash val="solid"/>
                  <a:miter lim="800000"/>
                  <a:headEnd/>
                  <a:tailEnd/>
                </a:ln>
                <a:effectLst>
                  <a:glow rad="50800">
                    <a:srgbClr val="FF000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grpSp>
          <p:grpSp>
            <p:nvGrpSpPr>
              <p:cNvPr id="142" name="Gruppieren 141"/>
              <p:cNvGrpSpPr/>
              <p:nvPr/>
            </p:nvGrpSpPr>
            <p:grpSpPr bwMode="gray">
              <a:xfrm>
                <a:off x="8112688" y="2392612"/>
                <a:ext cx="364645" cy="364645"/>
                <a:chOff x="4301955" y="3458677"/>
                <a:chExt cx="540092" cy="540092"/>
              </a:xfrm>
              <a:effectLst/>
            </p:grpSpPr>
            <p:sp>
              <p:nvSpPr>
                <p:cNvPr id="143" name="Rad 142"/>
                <p:cNvSpPr/>
                <p:nvPr/>
              </p:nvSpPr>
              <p:spPr bwMode="gray">
                <a:xfrm>
                  <a:off x="4301955" y="3458677"/>
                  <a:ext cx="540092" cy="540092"/>
                </a:xfrm>
                <a:prstGeom prst="donut">
                  <a:avLst>
                    <a:gd name="adj" fmla="val 13138"/>
                  </a:avLst>
                </a:prstGeom>
                <a:gradFill flip="none" rotWithShape="1">
                  <a:gsLst>
                    <a:gs pos="98000">
                      <a:srgbClr val="5F5F5F"/>
                    </a:gs>
                    <a:gs pos="85000">
                      <a:srgbClr val="FFFFFF"/>
                    </a:gs>
                    <a:gs pos="0">
                      <a:srgbClr val="B2B2B2"/>
                    </a:gs>
                  </a:gsLst>
                  <a:path path="shape">
                    <a:fillToRect l="50000" t="50000" r="50000" b="50000"/>
                  </a:path>
                  <a:tileRect/>
                </a:gradFill>
                <a:ln>
                  <a:noFill/>
                </a:ln>
                <a:effectLst>
                  <a:outerShdw blurRad="76200" dist="38100" dir="2700000" algn="tl" rotWithShape="0">
                    <a:prstClr val="black">
                      <a:alpha val="30000"/>
                    </a:prstClr>
                  </a:outerShdw>
                </a:effectLst>
                <a:scene3d>
                  <a:camera prst="orthographicFront"/>
                  <a:lightRig rig="threePt" dir="t"/>
                </a:scene3d>
                <a:sp3d>
                  <a:bevelT w="12700" h="50800" prst="angle"/>
                  <a:bevelB prst="angle"/>
                </a:sp3d>
              </p:spPr>
              <p:txBody>
                <a:bodyPr vert="horz" wrap="square" lIns="91440" tIns="45720" rIns="91440" bIns="45720" numCol="1" anchor="t" anchorCtr="0" compatLnSpc="1">
                  <a:prstTxWarp prst="textNoShape">
                    <a:avLst/>
                  </a:prstTxWarp>
                </a:bodyPr>
                <a:lstStyle/>
                <a:p>
                  <a:endParaRPr lang="de-DE" sz="1400" dirty="0"/>
                </a:p>
              </p:txBody>
            </p:sp>
            <p:sp>
              <p:nvSpPr>
                <p:cNvPr id="144" name="Oval 8"/>
                <p:cNvSpPr>
                  <a:spLocks noChangeArrowheads="1"/>
                </p:cNvSpPr>
                <p:nvPr/>
              </p:nvSpPr>
              <p:spPr bwMode="gray">
                <a:xfrm>
                  <a:off x="4371345" y="3526730"/>
                  <a:ext cx="401312" cy="404180"/>
                </a:xfrm>
                <a:prstGeom prst="ellipse">
                  <a:avLst/>
                </a:prstGeom>
                <a:gradFill flip="none" rotWithShape="1">
                  <a:gsLst>
                    <a:gs pos="0">
                      <a:srgbClr val="646464"/>
                    </a:gs>
                    <a:gs pos="79000">
                      <a:srgbClr val="646464"/>
                    </a:gs>
                    <a:gs pos="90000">
                      <a:srgbClr val="FF6600"/>
                    </a:gs>
                    <a:gs pos="68000">
                      <a:srgbClr val="AFAFAF"/>
                    </a:gs>
                    <a:gs pos="100000">
                      <a:srgbClr val="C0C0C0"/>
                    </a:gs>
                  </a:gsLst>
                  <a:path path="shape">
                    <a:fillToRect l="50000" t="50000" r="50000" b="50000"/>
                  </a:path>
                  <a:tileRect/>
                </a:gradFill>
                <a:ln w="14288" cap="flat">
                  <a:noFill/>
                  <a:prstDash val="solid"/>
                  <a:miter lim="800000"/>
                  <a:headEnd/>
                  <a:tailEnd/>
                </a:ln>
                <a:effectLst>
                  <a:outerShdw blurRad="127000" dist="76200" dir="2700000" algn="tl" rotWithShape="0">
                    <a:prstClr val="black">
                      <a:alpha val="50000"/>
                    </a:prstClr>
                  </a:outerShdw>
                </a:effectLst>
                <a:scene3d>
                  <a:camera prst="orthographicFront"/>
                  <a:lightRig rig="flat" dir="t">
                    <a:rot lat="0" lon="0" rev="9600000"/>
                  </a:lightRig>
                </a:scene3d>
                <a:sp3d prstMaterial="metal">
                  <a:bevelT w="190500" h="190500"/>
                </a:sp3d>
              </p:spPr>
              <p:txBody>
                <a:bodyPr vert="horz" wrap="square" lIns="91440" tIns="45720" rIns="91440" bIns="45720" numCol="1" anchor="t" anchorCtr="0" compatLnSpc="1">
                  <a:prstTxWarp prst="textNoShape">
                    <a:avLst/>
                  </a:prstTxWarp>
                </a:bodyPr>
                <a:lstStyle/>
                <a:p>
                  <a:endParaRPr lang="de-DE" sz="1400"/>
                </a:p>
              </p:txBody>
            </p:sp>
          </p:grpSp>
        </p:grpSp>
        <p:grpSp>
          <p:nvGrpSpPr>
            <p:cNvPr id="193" name="vbaPointer Zeiger 2" descr="ValuePointer.11/ValuePointer.AngleStart.48/AngleStart.AngleEnd.312/AngleEnd.ValueStart.1/ValueStart.ValueEnd.45/ValueEnd.Step.1/Step."/>
            <p:cNvGrpSpPr/>
            <p:nvPr/>
          </p:nvGrpSpPr>
          <p:grpSpPr bwMode="gray">
            <a:xfrm rot="6480000">
              <a:off x="5599438" y="4159752"/>
              <a:ext cx="110871" cy="1607970"/>
              <a:chOff x="13910975" y="1828427"/>
              <a:chExt cx="165997" cy="3368837"/>
            </a:xfrm>
            <a:effectLst/>
          </p:grpSpPr>
          <p:sp>
            <p:nvSpPr>
              <p:cNvPr id="194" name="Freeform 68"/>
              <p:cNvSpPr>
                <a:spLocks/>
              </p:cNvSpPr>
              <p:nvPr/>
            </p:nvSpPr>
            <p:spPr bwMode="gray">
              <a:xfrm rot="10800000">
                <a:off x="13911001" y="1828427"/>
                <a:ext cx="165971" cy="2116699"/>
              </a:xfrm>
              <a:custGeom>
                <a:avLst/>
                <a:gdLst>
                  <a:gd name="T0" fmla="*/ 48 w 150"/>
                  <a:gd name="T1" fmla="*/ 1913 h 1913"/>
                  <a:gd name="T2" fmla="*/ 0 w 150"/>
                  <a:gd name="T3" fmla="*/ 389 h 1913"/>
                  <a:gd name="T4" fmla="*/ 42 w 150"/>
                  <a:gd name="T5" fmla="*/ 11 h 1913"/>
                  <a:gd name="T6" fmla="*/ 58 w 150"/>
                  <a:gd name="T7" fmla="*/ 5 h 1913"/>
                  <a:gd name="T8" fmla="*/ 75 w 150"/>
                  <a:gd name="T9" fmla="*/ 0 h 1913"/>
                  <a:gd name="T10" fmla="*/ 91 w 150"/>
                  <a:gd name="T11" fmla="*/ 5 h 1913"/>
                  <a:gd name="T12" fmla="*/ 101 w 150"/>
                  <a:gd name="T13" fmla="*/ 11 h 1913"/>
                  <a:gd name="T14" fmla="*/ 150 w 150"/>
                  <a:gd name="T15" fmla="*/ 389 h 1913"/>
                  <a:gd name="T16" fmla="*/ 101 w 150"/>
                  <a:gd name="T17" fmla="*/ 1913 h 1913"/>
                  <a:gd name="T18" fmla="*/ 48 w 150"/>
                  <a:gd name="T19" fmla="*/ 1913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913">
                    <a:moveTo>
                      <a:pt x="48" y="1913"/>
                    </a:moveTo>
                    <a:lnTo>
                      <a:pt x="0" y="389"/>
                    </a:lnTo>
                    <a:lnTo>
                      <a:pt x="42" y="11"/>
                    </a:lnTo>
                    <a:lnTo>
                      <a:pt x="58" y="5"/>
                    </a:lnTo>
                    <a:lnTo>
                      <a:pt x="75" y="0"/>
                    </a:lnTo>
                    <a:lnTo>
                      <a:pt x="91" y="5"/>
                    </a:lnTo>
                    <a:lnTo>
                      <a:pt x="101" y="11"/>
                    </a:lnTo>
                    <a:lnTo>
                      <a:pt x="150" y="389"/>
                    </a:lnTo>
                    <a:lnTo>
                      <a:pt x="101" y="1913"/>
                    </a:lnTo>
                    <a:lnTo>
                      <a:pt x="48" y="1913"/>
                    </a:lnTo>
                    <a:close/>
                  </a:path>
                </a:pathLst>
              </a:custGeom>
              <a:solidFill>
                <a:srgbClr val="FF0000">
                  <a:alpha val="0"/>
                </a:srgbClr>
              </a:solidFill>
              <a:ln>
                <a:noFill/>
              </a:ln>
            </p:spPr>
            <p:txBody>
              <a:bodyPr vert="horz" wrap="square" lIns="91440" tIns="45720" rIns="91440" bIns="45720" numCol="1" anchor="t" anchorCtr="0" compatLnSpc="1">
                <a:prstTxWarp prst="textNoShape">
                  <a:avLst/>
                </a:prstTxWarp>
              </a:bodyPr>
              <a:lstStyle/>
              <a:p>
                <a:endParaRPr lang="de-DE" sz="1400"/>
              </a:p>
            </p:txBody>
          </p:sp>
          <p:sp>
            <p:nvSpPr>
              <p:cNvPr id="195" name="Freeform 68"/>
              <p:cNvSpPr>
                <a:spLocks/>
              </p:cNvSpPr>
              <p:nvPr/>
            </p:nvSpPr>
            <p:spPr bwMode="gray">
              <a:xfrm>
                <a:off x="13910975" y="3080565"/>
                <a:ext cx="165971" cy="2116699"/>
              </a:xfrm>
              <a:custGeom>
                <a:avLst/>
                <a:gdLst>
                  <a:gd name="T0" fmla="*/ 48 w 150"/>
                  <a:gd name="T1" fmla="*/ 1913 h 1913"/>
                  <a:gd name="T2" fmla="*/ 0 w 150"/>
                  <a:gd name="T3" fmla="*/ 389 h 1913"/>
                  <a:gd name="T4" fmla="*/ 42 w 150"/>
                  <a:gd name="T5" fmla="*/ 11 h 1913"/>
                  <a:gd name="T6" fmla="*/ 58 w 150"/>
                  <a:gd name="T7" fmla="*/ 5 h 1913"/>
                  <a:gd name="T8" fmla="*/ 75 w 150"/>
                  <a:gd name="T9" fmla="*/ 0 h 1913"/>
                  <a:gd name="T10" fmla="*/ 91 w 150"/>
                  <a:gd name="T11" fmla="*/ 5 h 1913"/>
                  <a:gd name="T12" fmla="*/ 101 w 150"/>
                  <a:gd name="T13" fmla="*/ 11 h 1913"/>
                  <a:gd name="T14" fmla="*/ 150 w 150"/>
                  <a:gd name="T15" fmla="*/ 389 h 1913"/>
                  <a:gd name="T16" fmla="*/ 101 w 150"/>
                  <a:gd name="T17" fmla="*/ 1913 h 1913"/>
                  <a:gd name="T18" fmla="*/ 48 w 150"/>
                  <a:gd name="T19" fmla="*/ 1913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913">
                    <a:moveTo>
                      <a:pt x="48" y="1913"/>
                    </a:moveTo>
                    <a:lnTo>
                      <a:pt x="0" y="389"/>
                    </a:lnTo>
                    <a:lnTo>
                      <a:pt x="42" y="11"/>
                    </a:lnTo>
                    <a:lnTo>
                      <a:pt x="58" y="5"/>
                    </a:lnTo>
                    <a:lnTo>
                      <a:pt x="75" y="0"/>
                    </a:lnTo>
                    <a:lnTo>
                      <a:pt x="91" y="5"/>
                    </a:lnTo>
                    <a:lnTo>
                      <a:pt x="101" y="11"/>
                    </a:lnTo>
                    <a:lnTo>
                      <a:pt x="150" y="389"/>
                    </a:lnTo>
                    <a:lnTo>
                      <a:pt x="101" y="1913"/>
                    </a:lnTo>
                    <a:lnTo>
                      <a:pt x="48" y="1913"/>
                    </a:lnTo>
                    <a:close/>
                  </a:path>
                </a:pathLst>
              </a:custGeom>
              <a:gradFill flip="none" rotWithShape="1">
                <a:gsLst>
                  <a:gs pos="0">
                    <a:srgbClr val="FFFFFF"/>
                  </a:gs>
                  <a:gs pos="21001">
                    <a:srgbClr val="5F5F5F"/>
                  </a:gs>
                  <a:gs pos="63000">
                    <a:srgbClr val="FFFFFF"/>
                  </a:gs>
                  <a:gs pos="67000">
                    <a:srgbClr val="B2B2B2"/>
                  </a:gs>
                  <a:gs pos="69000">
                    <a:srgbClr val="292929"/>
                  </a:gs>
                  <a:gs pos="82001">
                    <a:srgbClr val="777777"/>
                  </a:gs>
                  <a:gs pos="100000">
                    <a:srgbClr val="FFFFFF"/>
                  </a:gs>
                </a:gsLst>
                <a:lin ang="0" scaled="1"/>
                <a:tileRect/>
              </a:gradFill>
              <a:ln>
                <a:noFill/>
              </a:ln>
              <a:effectLst>
                <a:outerShdw blurRad="50800" dist="50800" dir="4800000" algn="tl" rotWithShape="0">
                  <a:prstClr val="black">
                    <a:alpha val="40000"/>
                  </a:prstClr>
                </a:outerShdw>
              </a:effectLst>
              <a:scene3d>
                <a:camera prst="orthographicFront"/>
                <a:lightRig rig="balanced" dir="t"/>
              </a:scene3d>
              <a:sp3d prstMaterial="metal">
                <a:bevelT w="63500" h="63500"/>
              </a:sp3d>
            </p:spPr>
            <p:txBody>
              <a:bodyPr vert="horz" wrap="square" lIns="91440" tIns="45720" rIns="91440" bIns="45720" numCol="1" anchor="t" anchorCtr="0" compatLnSpc="1">
                <a:prstTxWarp prst="textNoShape">
                  <a:avLst/>
                </a:prstTxWarp>
              </a:bodyPr>
              <a:lstStyle/>
              <a:p>
                <a:endParaRPr lang="de-DE" sz="1400"/>
              </a:p>
            </p:txBody>
          </p:sp>
          <p:sp>
            <p:nvSpPr>
              <p:cNvPr id="196" name="Freeform 68"/>
              <p:cNvSpPr>
                <a:spLocks/>
              </p:cNvSpPr>
              <p:nvPr/>
            </p:nvSpPr>
            <p:spPr bwMode="gray">
              <a:xfrm>
                <a:off x="13976592" y="4985960"/>
                <a:ext cx="34957" cy="192262"/>
              </a:xfrm>
              <a:prstGeom prst="roundRect">
                <a:avLst>
                  <a:gd name="adj" fmla="val 50000"/>
                </a:avLst>
              </a:prstGeom>
              <a:solidFill>
                <a:srgbClr val="FF0000"/>
              </a:solidFill>
              <a:ln>
                <a:noFill/>
              </a:ln>
              <a:effectLst>
                <a:glow rad="38100">
                  <a:srgbClr val="FF0000">
                    <a:alpha val="20000"/>
                  </a:srgbClr>
                </a:glow>
                <a:innerShdw blurRad="25400" dist="127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de-DE" sz="1400"/>
              </a:p>
            </p:txBody>
          </p:sp>
        </p:grpSp>
        <p:grpSp>
          <p:nvGrpSpPr>
            <p:cNvPr id="197" name="Gruppieren 196"/>
            <p:cNvGrpSpPr/>
            <p:nvPr/>
          </p:nvGrpSpPr>
          <p:grpSpPr>
            <a:xfrm>
              <a:off x="6809856" y="3953019"/>
              <a:ext cx="2016000" cy="2016000"/>
              <a:chOff x="7283612" y="1564216"/>
              <a:chExt cx="2016000" cy="2016000"/>
            </a:xfrm>
            <a:effectLst>
              <a:outerShdw blurRad="203200" dir="18900000" sy="23000" kx="-1200000" algn="bl" rotWithShape="0">
                <a:prstClr val="black">
                  <a:alpha val="20000"/>
                </a:prstClr>
              </a:outerShdw>
            </a:effectLst>
          </p:grpSpPr>
          <p:sp>
            <p:nvSpPr>
              <p:cNvPr id="198" name="Ellipse 197"/>
              <p:cNvSpPr/>
              <p:nvPr/>
            </p:nvSpPr>
            <p:spPr bwMode="gray">
              <a:xfrm>
                <a:off x="7355582" y="1636186"/>
                <a:ext cx="1872059" cy="1872059"/>
              </a:xfrm>
              <a:prstGeom prst="ellipse">
                <a:avLst/>
              </a:prstGeom>
              <a:solidFill>
                <a:srgbClr val="000000"/>
              </a:solidFill>
              <a:ln w="14288" cap="flat">
                <a:noFill/>
                <a:prstDash val="solid"/>
                <a:miter lim="800000"/>
                <a:headEnd/>
                <a:tailEnd/>
              </a:ln>
              <a:effectLst/>
              <a:scene3d>
                <a:camera prst="orthographicFront"/>
                <a:lightRig rig="threePt" dir="t"/>
              </a:scene3d>
              <a:sp3d>
                <a:bevelT w="254000" h="25400"/>
              </a:sp3d>
            </p:spPr>
            <p:txBody>
              <a:bodyPr vert="horz" wrap="square" lIns="91440" tIns="45720" rIns="91440" bIns="45720" numCol="1" anchor="t" anchorCtr="0" compatLnSpc="1">
                <a:prstTxWarp prst="textNoShape">
                  <a:avLst/>
                </a:prstTxWarp>
              </a:bodyPr>
              <a:lstStyle/>
              <a:p>
                <a:endParaRPr lang="de-DE" sz="1400" dirty="0"/>
              </a:p>
            </p:txBody>
          </p:sp>
          <p:sp>
            <p:nvSpPr>
              <p:cNvPr id="199" name="Rad 198"/>
              <p:cNvSpPr/>
              <p:nvPr/>
            </p:nvSpPr>
            <p:spPr bwMode="gray">
              <a:xfrm>
                <a:off x="7363531" y="1643454"/>
                <a:ext cx="1862960" cy="1862959"/>
              </a:xfrm>
              <a:prstGeom prst="donut">
                <a:avLst>
                  <a:gd name="adj" fmla="val 1226"/>
                </a:avLst>
              </a:prstGeom>
              <a:solidFill>
                <a:srgbClr val="EAEAEA"/>
              </a:solidFill>
              <a:ln>
                <a:noFill/>
              </a:ln>
              <a:effectLst>
                <a:glow rad="101600">
                  <a:srgbClr val="FFFFFF">
                    <a:alpha val="40000"/>
                  </a:srgbClr>
                </a:glow>
              </a:effectLst>
            </p:spPr>
            <p:txBody>
              <a:bodyPr vert="horz" wrap="square" lIns="91440" tIns="45720" rIns="91440" bIns="45720" numCol="1" anchor="t" anchorCtr="0" compatLnSpc="1">
                <a:prstTxWarp prst="textNoShape">
                  <a:avLst/>
                </a:prstTxWarp>
              </a:bodyPr>
              <a:lstStyle/>
              <a:p>
                <a:endParaRPr lang="de-DE" sz="1400" dirty="0"/>
              </a:p>
            </p:txBody>
          </p:sp>
          <p:sp>
            <p:nvSpPr>
              <p:cNvPr id="200" name="Freeform 6"/>
              <p:cNvSpPr>
                <a:spLocks noEditPoints="1"/>
              </p:cNvSpPr>
              <p:nvPr/>
            </p:nvSpPr>
            <p:spPr bwMode="gray">
              <a:xfrm>
                <a:off x="7283612" y="1564216"/>
                <a:ext cx="2016000" cy="2016000"/>
              </a:xfrm>
              <a:custGeom>
                <a:avLst/>
                <a:gdLst>
                  <a:gd name="T0" fmla="*/ 348 w 697"/>
                  <a:gd name="T1" fmla="*/ 0 h 697"/>
                  <a:gd name="T2" fmla="*/ 0 w 697"/>
                  <a:gd name="T3" fmla="*/ 348 h 697"/>
                  <a:gd name="T4" fmla="*/ 348 w 697"/>
                  <a:gd name="T5" fmla="*/ 697 h 697"/>
                  <a:gd name="T6" fmla="*/ 697 w 697"/>
                  <a:gd name="T7" fmla="*/ 348 h 697"/>
                  <a:gd name="T8" fmla="*/ 348 w 697"/>
                  <a:gd name="T9" fmla="*/ 0 h 697"/>
                  <a:gd name="T10" fmla="*/ 348 w 697"/>
                  <a:gd name="T11" fmla="*/ 672 h 697"/>
                  <a:gd name="T12" fmla="*/ 25 w 697"/>
                  <a:gd name="T13" fmla="*/ 348 h 697"/>
                  <a:gd name="T14" fmla="*/ 348 w 697"/>
                  <a:gd name="T15" fmla="*/ 25 h 697"/>
                  <a:gd name="T16" fmla="*/ 672 w 697"/>
                  <a:gd name="T17" fmla="*/ 348 h 697"/>
                  <a:gd name="T18" fmla="*/ 348 w 697"/>
                  <a:gd name="T19" fmla="*/ 672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697">
                    <a:moveTo>
                      <a:pt x="348" y="0"/>
                    </a:moveTo>
                    <a:cubicBezTo>
                      <a:pt x="156" y="0"/>
                      <a:pt x="0" y="156"/>
                      <a:pt x="0" y="348"/>
                    </a:cubicBezTo>
                    <a:cubicBezTo>
                      <a:pt x="0" y="541"/>
                      <a:pt x="156" y="697"/>
                      <a:pt x="348" y="697"/>
                    </a:cubicBezTo>
                    <a:cubicBezTo>
                      <a:pt x="541" y="697"/>
                      <a:pt x="697" y="541"/>
                      <a:pt x="697" y="348"/>
                    </a:cubicBezTo>
                    <a:cubicBezTo>
                      <a:pt x="697" y="156"/>
                      <a:pt x="541" y="0"/>
                      <a:pt x="348" y="0"/>
                    </a:cubicBezTo>
                    <a:close/>
                    <a:moveTo>
                      <a:pt x="348" y="672"/>
                    </a:moveTo>
                    <a:cubicBezTo>
                      <a:pt x="170" y="672"/>
                      <a:pt x="25" y="527"/>
                      <a:pt x="25" y="348"/>
                    </a:cubicBezTo>
                    <a:cubicBezTo>
                      <a:pt x="25" y="170"/>
                      <a:pt x="170" y="25"/>
                      <a:pt x="348" y="25"/>
                    </a:cubicBezTo>
                    <a:cubicBezTo>
                      <a:pt x="527" y="25"/>
                      <a:pt x="672" y="170"/>
                      <a:pt x="672" y="348"/>
                    </a:cubicBezTo>
                    <a:cubicBezTo>
                      <a:pt x="672" y="527"/>
                      <a:pt x="527" y="672"/>
                      <a:pt x="348" y="672"/>
                    </a:cubicBezTo>
                    <a:close/>
                  </a:path>
                </a:pathLst>
              </a:custGeom>
              <a:solidFill>
                <a:srgbClr val="A6A6A6"/>
              </a:solidFill>
              <a:ln w="12700">
                <a:noFill/>
                <a:round/>
                <a:headEnd/>
                <a:tailEnd/>
              </a:ln>
              <a:effectLst>
                <a:outerShdw blurRad="165100" dist="38100" dir="2700000" algn="tl" rotWithShape="0">
                  <a:prstClr val="black">
                    <a:alpha val="40000"/>
                  </a:prstClr>
                </a:outerShdw>
              </a:effectLst>
              <a:scene3d>
                <a:camera prst="orthographicFront"/>
                <a:lightRig rig="flood" dir="t"/>
              </a:scene3d>
              <a:sp3d prstMaterial="metal">
                <a:bevelT w="63500" h="38100" prst="angle"/>
              </a:sp3d>
            </p:spPr>
            <p:txBody>
              <a:bodyPr rtlCol="0" anchor="ctr"/>
              <a:lstStyle/>
              <a:p>
                <a:pPr algn="ctr"/>
                <a:endParaRPr lang="de-DE" sz="1600"/>
              </a:p>
            </p:txBody>
          </p:sp>
          <p:grpSp>
            <p:nvGrpSpPr>
              <p:cNvPr id="201" name="Gruppieren 200"/>
              <p:cNvGrpSpPr/>
              <p:nvPr/>
            </p:nvGrpSpPr>
            <p:grpSpPr bwMode="gray">
              <a:xfrm>
                <a:off x="7466368" y="1750988"/>
                <a:ext cx="1650489" cy="1383193"/>
                <a:chOff x="5173394" y="2181462"/>
                <a:chExt cx="3028950" cy="2538411"/>
              </a:xfrm>
              <a:effectLst>
                <a:glow rad="50800">
                  <a:srgbClr val="FFFFFF">
                    <a:alpha val="20000"/>
                  </a:srgbClr>
                </a:glow>
              </a:effectLst>
            </p:grpSpPr>
            <p:sp>
              <p:nvSpPr>
                <p:cNvPr id="209" name="Freeform 7"/>
                <p:cNvSpPr>
                  <a:spLocks/>
                </p:cNvSpPr>
                <p:nvPr/>
              </p:nvSpPr>
              <p:spPr bwMode="gray">
                <a:xfrm>
                  <a:off x="6684694" y="2181462"/>
                  <a:ext cx="26988" cy="323850"/>
                </a:xfrm>
                <a:custGeom>
                  <a:avLst/>
                  <a:gdLst/>
                  <a:ahLst/>
                  <a:cxnLst>
                    <a:cxn ang="0">
                      <a:pos x="1" y="74"/>
                    </a:cxn>
                    <a:cxn ang="0">
                      <a:pos x="6" y="74"/>
                    </a:cxn>
                    <a:cxn ang="0">
                      <a:pos x="6" y="0"/>
                    </a:cxn>
                    <a:cxn ang="0">
                      <a:pos x="1" y="0"/>
                    </a:cxn>
                    <a:cxn ang="0">
                      <a:pos x="0" y="0"/>
                    </a:cxn>
                    <a:cxn ang="0">
                      <a:pos x="0" y="74"/>
                    </a:cxn>
                    <a:cxn ang="0">
                      <a:pos x="1" y="74"/>
                    </a:cxn>
                  </a:cxnLst>
                  <a:rect l="0" t="0" r="r" b="b"/>
                  <a:pathLst>
                    <a:path w="6" h="74">
                      <a:moveTo>
                        <a:pt x="1" y="74"/>
                      </a:moveTo>
                      <a:cubicBezTo>
                        <a:pt x="2" y="74"/>
                        <a:pt x="4" y="74"/>
                        <a:pt x="6" y="74"/>
                      </a:cubicBezTo>
                      <a:cubicBezTo>
                        <a:pt x="6" y="0"/>
                        <a:pt x="6" y="0"/>
                        <a:pt x="6" y="0"/>
                      </a:cubicBezTo>
                      <a:cubicBezTo>
                        <a:pt x="4" y="0"/>
                        <a:pt x="2" y="0"/>
                        <a:pt x="1" y="0"/>
                      </a:cubicBezTo>
                      <a:cubicBezTo>
                        <a:pt x="0" y="0"/>
                        <a:pt x="0" y="0"/>
                        <a:pt x="0" y="0"/>
                      </a:cubicBezTo>
                      <a:cubicBezTo>
                        <a:pt x="0" y="74"/>
                        <a:pt x="0" y="74"/>
                        <a:pt x="0" y="74"/>
                      </a:cubicBezTo>
                      <a:cubicBezTo>
                        <a:pt x="0" y="74"/>
                        <a:pt x="0" y="74"/>
                        <a:pt x="1" y="74"/>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0" name="Freeform 9"/>
                <p:cNvSpPr>
                  <a:spLocks/>
                </p:cNvSpPr>
                <p:nvPr/>
              </p:nvSpPr>
              <p:spPr bwMode="gray">
                <a:xfrm>
                  <a:off x="6527532" y="2186224"/>
                  <a:ext cx="61913" cy="328612"/>
                </a:xfrm>
                <a:custGeom>
                  <a:avLst/>
                  <a:gdLst/>
                  <a:ahLst/>
                  <a:cxnLst>
                    <a:cxn ang="0">
                      <a:pos x="14" y="74"/>
                    </a:cxn>
                    <a:cxn ang="0">
                      <a:pos x="6" y="0"/>
                    </a:cxn>
                    <a:cxn ang="0">
                      <a:pos x="0" y="1"/>
                    </a:cxn>
                    <a:cxn ang="0">
                      <a:pos x="8" y="75"/>
                    </a:cxn>
                    <a:cxn ang="0">
                      <a:pos x="14" y="74"/>
                    </a:cxn>
                  </a:cxnLst>
                  <a:rect l="0" t="0" r="r" b="b"/>
                  <a:pathLst>
                    <a:path w="14" h="75">
                      <a:moveTo>
                        <a:pt x="14" y="74"/>
                      </a:moveTo>
                      <a:cubicBezTo>
                        <a:pt x="6" y="0"/>
                        <a:pt x="6" y="0"/>
                        <a:pt x="6" y="0"/>
                      </a:cubicBezTo>
                      <a:cubicBezTo>
                        <a:pt x="4" y="0"/>
                        <a:pt x="2" y="1"/>
                        <a:pt x="0" y="1"/>
                      </a:cubicBezTo>
                      <a:cubicBezTo>
                        <a:pt x="8" y="75"/>
                        <a:pt x="8" y="75"/>
                        <a:pt x="8" y="75"/>
                      </a:cubicBezTo>
                      <a:cubicBezTo>
                        <a:pt x="10" y="74"/>
                        <a:pt x="12" y="74"/>
                        <a:pt x="14" y="7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1" name="Freeform 11"/>
                <p:cNvSpPr>
                  <a:spLocks/>
                </p:cNvSpPr>
                <p:nvPr/>
              </p:nvSpPr>
              <p:spPr bwMode="gray">
                <a:xfrm>
                  <a:off x="6370369" y="2208449"/>
                  <a:ext cx="95250" cy="323850"/>
                </a:xfrm>
                <a:custGeom>
                  <a:avLst/>
                  <a:gdLst/>
                  <a:ahLst/>
                  <a:cxnLst>
                    <a:cxn ang="0">
                      <a:pos x="22" y="73"/>
                    </a:cxn>
                    <a:cxn ang="0">
                      <a:pos x="6" y="0"/>
                    </a:cxn>
                    <a:cxn ang="0">
                      <a:pos x="0" y="2"/>
                    </a:cxn>
                    <a:cxn ang="0">
                      <a:pos x="16" y="74"/>
                    </a:cxn>
                    <a:cxn ang="0">
                      <a:pos x="22" y="73"/>
                    </a:cxn>
                  </a:cxnLst>
                  <a:rect l="0" t="0" r="r" b="b"/>
                  <a:pathLst>
                    <a:path w="22" h="74">
                      <a:moveTo>
                        <a:pt x="22" y="73"/>
                      </a:moveTo>
                      <a:cubicBezTo>
                        <a:pt x="6" y="0"/>
                        <a:pt x="6" y="0"/>
                        <a:pt x="6" y="0"/>
                      </a:cubicBezTo>
                      <a:cubicBezTo>
                        <a:pt x="4" y="1"/>
                        <a:pt x="2" y="1"/>
                        <a:pt x="0" y="2"/>
                      </a:cubicBezTo>
                      <a:cubicBezTo>
                        <a:pt x="16" y="74"/>
                        <a:pt x="16" y="74"/>
                        <a:pt x="16" y="74"/>
                      </a:cubicBezTo>
                      <a:cubicBezTo>
                        <a:pt x="18" y="74"/>
                        <a:pt x="20" y="73"/>
                        <a:pt x="22" y="73"/>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2" name="Freeform 12"/>
                <p:cNvSpPr>
                  <a:spLocks/>
                </p:cNvSpPr>
                <p:nvPr/>
              </p:nvSpPr>
              <p:spPr bwMode="gray">
                <a:xfrm>
                  <a:off x="6216382" y="2248136"/>
                  <a:ext cx="127000" cy="314325"/>
                </a:xfrm>
                <a:custGeom>
                  <a:avLst/>
                  <a:gdLst/>
                  <a:ahLst/>
                  <a:cxnLst>
                    <a:cxn ang="0">
                      <a:pos x="29" y="70"/>
                    </a:cxn>
                    <a:cxn ang="0">
                      <a:pos x="6" y="0"/>
                    </a:cxn>
                    <a:cxn ang="0">
                      <a:pos x="0" y="2"/>
                    </a:cxn>
                    <a:cxn ang="0">
                      <a:pos x="23" y="72"/>
                    </a:cxn>
                    <a:cxn ang="0">
                      <a:pos x="29" y="70"/>
                    </a:cxn>
                  </a:cxnLst>
                  <a:rect l="0" t="0" r="r" b="b"/>
                  <a:pathLst>
                    <a:path w="29" h="72">
                      <a:moveTo>
                        <a:pt x="29" y="70"/>
                      </a:moveTo>
                      <a:cubicBezTo>
                        <a:pt x="6" y="0"/>
                        <a:pt x="6" y="0"/>
                        <a:pt x="6" y="0"/>
                      </a:cubicBezTo>
                      <a:cubicBezTo>
                        <a:pt x="4" y="1"/>
                        <a:pt x="2" y="1"/>
                        <a:pt x="0" y="2"/>
                      </a:cubicBezTo>
                      <a:cubicBezTo>
                        <a:pt x="23" y="72"/>
                        <a:pt x="23" y="72"/>
                        <a:pt x="23" y="72"/>
                      </a:cubicBezTo>
                      <a:cubicBezTo>
                        <a:pt x="25" y="72"/>
                        <a:pt x="27" y="71"/>
                        <a:pt x="29" y="7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3" name="Freeform 15"/>
                <p:cNvSpPr>
                  <a:spLocks/>
                </p:cNvSpPr>
                <p:nvPr/>
              </p:nvSpPr>
              <p:spPr bwMode="gray">
                <a:xfrm>
                  <a:off x="6071919" y="2300524"/>
                  <a:ext cx="153988" cy="306387"/>
                </a:xfrm>
                <a:custGeom>
                  <a:avLst/>
                  <a:gdLst/>
                  <a:ahLst/>
                  <a:cxnLst>
                    <a:cxn ang="0">
                      <a:pos x="35" y="68"/>
                    </a:cxn>
                    <a:cxn ang="0">
                      <a:pos x="5" y="0"/>
                    </a:cxn>
                    <a:cxn ang="0">
                      <a:pos x="0" y="3"/>
                    </a:cxn>
                    <a:cxn ang="0">
                      <a:pos x="30" y="70"/>
                    </a:cxn>
                    <a:cxn ang="0">
                      <a:pos x="35" y="68"/>
                    </a:cxn>
                  </a:cxnLst>
                  <a:rect l="0" t="0" r="r" b="b"/>
                  <a:pathLst>
                    <a:path w="35" h="70">
                      <a:moveTo>
                        <a:pt x="35" y="68"/>
                      </a:moveTo>
                      <a:cubicBezTo>
                        <a:pt x="5" y="0"/>
                        <a:pt x="5" y="0"/>
                        <a:pt x="5" y="0"/>
                      </a:cubicBezTo>
                      <a:cubicBezTo>
                        <a:pt x="3" y="1"/>
                        <a:pt x="2" y="2"/>
                        <a:pt x="0" y="3"/>
                      </a:cubicBezTo>
                      <a:cubicBezTo>
                        <a:pt x="30" y="70"/>
                        <a:pt x="30" y="70"/>
                        <a:pt x="30" y="70"/>
                      </a:cubicBezTo>
                      <a:cubicBezTo>
                        <a:pt x="32" y="69"/>
                        <a:pt x="33" y="69"/>
                        <a:pt x="35" y="68"/>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4" name="Freeform 17"/>
                <p:cNvSpPr>
                  <a:spLocks/>
                </p:cNvSpPr>
                <p:nvPr/>
              </p:nvSpPr>
              <p:spPr bwMode="gray">
                <a:xfrm>
                  <a:off x="5932219" y="2370374"/>
                  <a:ext cx="179388" cy="293687"/>
                </a:xfrm>
                <a:custGeom>
                  <a:avLst/>
                  <a:gdLst/>
                  <a:ahLst/>
                  <a:cxnLst>
                    <a:cxn ang="0">
                      <a:pos x="41" y="64"/>
                    </a:cxn>
                    <a:cxn ang="0">
                      <a:pos x="5" y="0"/>
                    </a:cxn>
                    <a:cxn ang="0">
                      <a:pos x="0" y="3"/>
                    </a:cxn>
                    <a:cxn ang="0">
                      <a:pos x="36" y="67"/>
                    </a:cxn>
                    <a:cxn ang="0">
                      <a:pos x="41" y="64"/>
                    </a:cxn>
                  </a:cxnLst>
                  <a:rect l="0" t="0" r="r" b="b"/>
                  <a:pathLst>
                    <a:path w="41" h="67">
                      <a:moveTo>
                        <a:pt x="41" y="64"/>
                      </a:moveTo>
                      <a:cubicBezTo>
                        <a:pt x="5" y="0"/>
                        <a:pt x="5" y="0"/>
                        <a:pt x="5" y="0"/>
                      </a:cubicBezTo>
                      <a:cubicBezTo>
                        <a:pt x="3" y="1"/>
                        <a:pt x="1" y="2"/>
                        <a:pt x="0" y="3"/>
                      </a:cubicBezTo>
                      <a:cubicBezTo>
                        <a:pt x="36" y="67"/>
                        <a:pt x="36" y="67"/>
                        <a:pt x="36" y="67"/>
                      </a:cubicBezTo>
                      <a:cubicBezTo>
                        <a:pt x="38" y="66"/>
                        <a:pt x="40" y="65"/>
                        <a:pt x="41" y="6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5" name="Freeform 19"/>
                <p:cNvSpPr>
                  <a:spLocks/>
                </p:cNvSpPr>
                <p:nvPr/>
              </p:nvSpPr>
              <p:spPr bwMode="gray">
                <a:xfrm>
                  <a:off x="5795694" y="2457686"/>
                  <a:ext cx="211138" cy="271462"/>
                </a:xfrm>
                <a:custGeom>
                  <a:avLst/>
                  <a:gdLst/>
                  <a:ahLst/>
                  <a:cxnLst>
                    <a:cxn ang="0">
                      <a:pos x="48" y="59"/>
                    </a:cxn>
                    <a:cxn ang="0">
                      <a:pos x="5" y="0"/>
                    </a:cxn>
                    <a:cxn ang="0">
                      <a:pos x="0" y="3"/>
                    </a:cxn>
                    <a:cxn ang="0">
                      <a:pos x="43" y="62"/>
                    </a:cxn>
                    <a:cxn ang="0">
                      <a:pos x="48" y="59"/>
                    </a:cxn>
                  </a:cxnLst>
                  <a:rect l="0" t="0" r="r" b="b"/>
                  <a:pathLst>
                    <a:path w="48" h="62">
                      <a:moveTo>
                        <a:pt x="48" y="59"/>
                      </a:moveTo>
                      <a:cubicBezTo>
                        <a:pt x="5" y="0"/>
                        <a:pt x="5" y="0"/>
                        <a:pt x="5" y="0"/>
                      </a:cubicBezTo>
                      <a:cubicBezTo>
                        <a:pt x="4" y="1"/>
                        <a:pt x="2" y="2"/>
                        <a:pt x="0" y="3"/>
                      </a:cubicBezTo>
                      <a:cubicBezTo>
                        <a:pt x="43" y="62"/>
                        <a:pt x="43" y="62"/>
                        <a:pt x="43" y="62"/>
                      </a:cubicBezTo>
                      <a:cubicBezTo>
                        <a:pt x="45" y="61"/>
                        <a:pt x="46" y="60"/>
                        <a:pt x="48" y="59"/>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6" name="Freeform 21"/>
                <p:cNvSpPr>
                  <a:spLocks/>
                </p:cNvSpPr>
                <p:nvPr/>
              </p:nvSpPr>
              <p:spPr bwMode="gray">
                <a:xfrm>
                  <a:off x="5673457" y="2554524"/>
                  <a:ext cx="231775" cy="254000"/>
                </a:xfrm>
                <a:custGeom>
                  <a:avLst/>
                  <a:gdLst/>
                  <a:ahLst/>
                  <a:cxnLst>
                    <a:cxn ang="0">
                      <a:pos x="53" y="54"/>
                    </a:cxn>
                    <a:cxn ang="0">
                      <a:pos x="5" y="0"/>
                    </a:cxn>
                    <a:cxn ang="0">
                      <a:pos x="0" y="4"/>
                    </a:cxn>
                    <a:cxn ang="0">
                      <a:pos x="49" y="58"/>
                    </a:cxn>
                    <a:cxn ang="0">
                      <a:pos x="53" y="54"/>
                    </a:cxn>
                  </a:cxnLst>
                  <a:rect l="0" t="0" r="r" b="b"/>
                  <a:pathLst>
                    <a:path w="53" h="58">
                      <a:moveTo>
                        <a:pt x="53" y="54"/>
                      </a:moveTo>
                      <a:cubicBezTo>
                        <a:pt x="5" y="0"/>
                        <a:pt x="5" y="0"/>
                        <a:pt x="5" y="0"/>
                      </a:cubicBezTo>
                      <a:cubicBezTo>
                        <a:pt x="3" y="1"/>
                        <a:pt x="2" y="3"/>
                        <a:pt x="0" y="4"/>
                      </a:cubicBezTo>
                      <a:cubicBezTo>
                        <a:pt x="49" y="58"/>
                        <a:pt x="49" y="58"/>
                        <a:pt x="49" y="58"/>
                      </a:cubicBezTo>
                      <a:cubicBezTo>
                        <a:pt x="50" y="56"/>
                        <a:pt x="52" y="55"/>
                        <a:pt x="53" y="5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7" name="Freeform 22"/>
                <p:cNvSpPr>
                  <a:spLocks/>
                </p:cNvSpPr>
                <p:nvPr/>
              </p:nvSpPr>
              <p:spPr bwMode="gray">
                <a:xfrm>
                  <a:off x="7575282" y="4478574"/>
                  <a:ext cx="249238" cy="227012"/>
                </a:xfrm>
                <a:custGeom>
                  <a:avLst/>
                  <a:gdLst/>
                  <a:ahLst/>
                  <a:cxnLst>
                    <a:cxn ang="0">
                      <a:pos x="0" y="4"/>
                    </a:cxn>
                    <a:cxn ang="0">
                      <a:pos x="53" y="52"/>
                    </a:cxn>
                    <a:cxn ang="0">
                      <a:pos x="57" y="48"/>
                    </a:cxn>
                    <a:cxn ang="0">
                      <a:pos x="4" y="0"/>
                    </a:cxn>
                    <a:cxn ang="0">
                      <a:pos x="0" y="4"/>
                    </a:cxn>
                  </a:cxnLst>
                  <a:rect l="0" t="0" r="r" b="b"/>
                  <a:pathLst>
                    <a:path w="57" h="52">
                      <a:moveTo>
                        <a:pt x="0" y="4"/>
                      </a:moveTo>
                      <a:cubicBezTo>
                        <a:pt x="53" y="52"/>
                        <a:pt x="53" y="52"/>
                        <a:pt x="53" y="52"/>
                      </a:cubicBezTo>
                      <a:cubicBezTo>
                        <a:pt x="55" y="51"/>
                        <a:pt x="56" y="49"/>
                        <a:pt x="57" y="48"/>
                      </a:cubicBezTo>
                      <a:cubicBezTo>
                        <a:pt x="4" y="0"/>
                        <a:pt x="4" y="0"/>
                        <a:pt x="4" y="0"/>
                      </a:cubicBezTo>
                      <a:cubicBezTo>
                        <a:pt x="3" y="1"/>
                        <a:pt x="1" y="3"/>
                        <a:pt x="0" y="4"/>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8" name="Freeform 23"/>
                <p:cNvSpPr>
                  <a:spLocks/>
                </p:cNvSpPr>
                <p:nvPr/>
              </p:nvSpPr>
              <p:spPr bwMode="gray">
                <a:xfrm>
                  <a:off x="5563919" y="2664061"/>
                  <a:ext cx="249238" cy="231775"/>
                </a:xfrm>
                <a:custGeom>
                  <a:avLst/>
                  <a:gdLst/>
                  <a:ahLst/>
                  <a:cxnLst>
                    <a:cxn ang="0">
                      <a:pos x="57" y="48"/>
                    </a:cxn>
                    <a:cxn ang="0">
                      <a:pos x="4" y="0"/>
                    </a:cxn>
                    <a:cxn ang="0">
                      <a:pos x="0" y="5"/>
                    </a:cxn>
                    <a:cxn ang="0">
                      <a:pos x="53" y="53"/>
                    </a:cxn>
                    <a:cxn ang="0">
                      <a:pos x="57" y="48"/>
                    </a:cxn>
                  </a:cxnLst>
                  <a:rect l="0" t="0" r="r" b="b"/>
                  <a:pathLst>
                    <a:path w="57" h="53">
                      <a:moveTo>
                        <a:pt x="57" y="48"/>
                      </a:moveTo>
                      <a:cubicBezTo>
                        <a:pt x="4" y="0"/>
                        <a:pt x="4" y="0"/>
                        <a:pt x="4" y="0"/>
                      </a:cubicBezTo>
                      <a:cubicBezTo>
                        <a:pt x="2" y="2"/>
                        <a:pt x="1" y="3"/>
                        <a:pt x="0" y="5"/>
                      </a:cubicBezTo>
                      <a:cubicBezTo>
                        <a:pt x="53" y="53"/>
                        <a:pt x="53" y="53"/>
                        <a:pt x="53" y="53"/>
                      </a:cubicBezTo>
                      <a:cubicBezTo>
                        <a:pt x="54" y="51"/>
                        <a:pt x="56" y="50"/>
                        <a:pt x="57" y="48"/>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9" name="Freeform 24"/>
                <p:cNvSpPr>
                  <a:spLocks/>
                </p:cNvSpPr>
                <p:nvPr/>
              </p:nvSpPr>
              <p:spPr bwMode="gray">
                <a:xfrm>
                  <a:off x="5462319" y="2786299"/>
                  <a:ext cx="268288" cy="206375"/>
                </a:xfrm>
                <a:custGeom>
                  <a:avLst/>
                  <a:gdLst/>
                  <a:ahLst/>
                  <a:cxnLst>
                    <a:cxn ang="0">
                      <a:pos x="61" y="42"/>
                    </a:cxn>
                    <a:cxn ang="0">
                      <a:pos x="3" y="0"/>
                    </a:cxn>
                    <a:cxn ang="0">
                      <a:pos x="0" y="5"/>
                    </a:cxn>
                    <a:cxn ang="0">
                      <a:pos x="58" y="47"/>
                    </a:cxn>
                    <a:cxn ang="0">
                      <a:pos x="61" y="42"/>
                    </a:cxn>
                  </a:cxnLst>
                  <a:rect l="0" t="0" r="r" b="b"/>
                  <a:pathLst>
                    <a:path w="61" h="47">
                      <a:moveTo>
                        <a:pt x="61" y="42"/>
                      </a:moveTo>
                      <a:cubicBezTo>
                        <a:pt x="3" y="0"/>
                        <a:pt x="3" y="0"/>
                        <a:pt x="3" y="0"/>
                      </a:cubicBezTo>
                      <a:cubicBezTo>
                        <a:pt x="2" y="1"/>
                        <a:pt x="1" y="3"/>
                        <a:pt x="0" y="5"/>
                      </a:cubicBezTo>
                      <a:cubicBezTo>
                        <a:pt x="58" y="47"/>
                        <a:pt x="58" y="47"/>
                        <a:pt x="58" y="47"/>
                      </a:cubicBezTo>
                      <a:cubicBezTo>
                        <a:pt x="59" y="45"/>
                        <a:pt x="60" y="44"/>
                        <a:pt x="61" y="42"/>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0" name="Freeform 25"/>
                <p:cNvSpPr>
                  <a:spLocks/>
                </p:cNvSpPr>
                <p:nvPr/>
              </p:nvSpPr>
              <p:spPr bwMode="gray">
                <a:xfrm>
                  <a:off x="7654657" y="4376974"/>
                  <a:ext cx="271463" cy="206375"/>
                </a:xfrm>
                <a:custGeom>
                  <a:avLst/>
                  <a:gdLst/>
                  <a:ahLst/>
                  <a:cxnLst>
                    <a:cxn ang="0">
                      <a:pos x="0" y="5"/>
                    </a:cxn>
                    <a:cxn ang="0">
                      <a:pos x="58" y="47"/>
                    </a:cxn>
                    <a:cxn ang="0">
                      <a:pos x="62" y="42"/>
                    </a:cxn>
                    <a:cxn ang="0">
                      <a:pos x="4" y="0"/>
                    </a:cxn>
                    <a:cxn ang="0">
                      <a:pos x="0" y="5"/>
                    </a:cxn>
                  </a:cxnLst>
                  <a:rect l="0" t="0" r="r" b="b"/>
                  <a:pathLst>
                    <a:path w="62" h="47">
                      <a:moveTo>
                        <a:pt x="0" y="5"/>
                      </a:moveTo>
                      <a:cubicBezTo>
                        <a:pt x="58" y="47"/>
                        <a:pt x="58" y="47"/>
                        <a:pt x="58" y="47"/>
                      </a:cubicBezTo>
                      <a:cubicBezTo>
                        <a:pt x="59" y="46"/>
                        <a:pt x="61" y="44"/>
                        <a:pt x="62" y="42"/>
                      </a:cubicBezTo>
                      <a:cubicBezTo>
                        <a:pt x="4" y="0"/>
                        <a:pt x="4" y="0"/>
                        <a:pt x="4" y="0"/>
                      </a:cubicBezTo>
                      <a:cubicBezTo>
                        <a:pt x="3" y="2"/>
                        <a:pt x="2" y="4"/>
                        <a:pt x="0" y="5"/>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1" name="Freeform 26"/>
                <p:cNvSpPr>
                  <a:spLocks/>
                </p:cNvSpPr>
                <p:nvPr/>
              </p:nvSpPr>
              <p:spPr bwMode="gray">
                <a:xfrm>
                  <a:off x="7724507" y="4272199"/>
                  <a:ext cx="284163" cy="179387"/>
                </a:xfrm>
                <a:custGeom>
                  <a:avLst/>
                  <a:gdLst/>
                  <a:ahLst/>
                  <a:cxnLst>
                    <a:cxn ang="0">
                      <a:pos x="0" y="6"/>
                    </a:cxn>
                    <a:cxn ang="0">
                      <a:pos x="62" y="41"/>
                    </a:cxn>
                    <a:cxn ang="0">
                      <a:pos x="65" y="36"/>
                    </a:cxn>
                    <a:cxn ang="0">
                      <a:pos x="3" y="0"/>
                    </a:cxn>
                    <a:cxn ang="0">
                      <a:pos x="0" y="6"/>
                    </a:cxn>
                  </a:cxnLst>
                  <a:rect l="0" t="0" r="r" b="b"/>
                  <a:pathLst>
                    <a:path w="65" h="41">
                      <a:moveTo>
                        <a:pt x="0" y="6"/>
                      </a:moveTo>
                      <a:cubicBezTo>
                        <a:pt x="62" y="41"/>
                        <a:pt x="62" y="41"/>
                        <a:pt x="62" y="41"/>
                      </a:cubicBezTo>
                      <a:cubicBezTo>
                        <a:pt x="63" y="39"/>
                        <a:pt x="64" y="38"/>
                        <a:pt x="65" y="36"/>
                      </a:cubicBezTo>
                      <a:cubicBezTo>
                        <a:pt x="3" y="0"/>
                        <a:pt x="3" y="0"/>
                        <a:pt x="3" y="0"/>
                      </a:cubicBezTo>
                      <a:cubicBezTo>
                        <a:pt x="2" y="2"/>
                        <a:pt x="1" y="4"/>
                        <a:pt x="0" y="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2" name="Freeform 27"/>
                <p:cNvSpPr>
                  <a:spLocks/>
                </p:cNvSpPr>
                <p:nvPr/>
              </p:nvSpPr>
              <p:spPr bwMode="gray">
                <a:xfrm>
                  <a:off x="5375007" y="2918061"/>
                  <a:ext cx="284163" cy="179387"/>
                </a:xfrm>
                <a:custGeom>
                  <a:avLst/>
                  <a:gdLst/>
                  <a:ahLst/>
                  <a:cxnLst>
                    <a:cxn ang="0">
                      <a:pos x="65" y="36"/>
                    </a:cxn>
                    <a:cxn ang="0">
                      <a:pos x="3" y="0"/>
                    </a:cxn>
                    <a:cxn ang="0">
                      <a:pos x="0" y="5"/>
                    </a:cxn>
                    <a:cxn ang="0">
                      <a:pos x="62" y="41"/>
                    </a:cxn>
                    <a:cxn ang="0">
                      <a:pos x="65" y="36"/>
                    </a:cxn>
                  </a:cxnLst>
                  <a:rect l="0" t="0" r="r" b="b"/>
                  <a:pathLst>
                    <a:path w="65" h="41">
                      <a:moveTo>
                        <a:pt x="65" y="36"/>
                      </a:moveTo>
                      <a:cubicBezTo>
                        <a:pt x="3" y="0"/>
                        <a:pt x="3" y="0"/>
                        <a:pt x="3" y="0"/>
                      </a:cubicBezTo>
                      <a:cubicBezTo>
                        <a:pt x="2" y="2"/>
                        <a:pt x="1" y="3"/>
                        <a:pt x="0" y="5"/>
                      </a:cubicBezTo>
                      <a:cubicBezTo>
                        <a:pt x="62" y="41"/>
                        <a:pt x="62" y="41"/>
                        <a:pt x="62" y="41"/>
                      </a:cubicBezTo>
                      <a:cubicBezTo>
                        <a:pt x="63" y="39"/>
                        <a:pt x="64" y="37"/>
                        <a:pt x="65" y="3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3" name="Freeform 28"/>
                <p:cNvSpPr>
                  <a:spLocks/>
                </p:cNvSpPr>
                <p:nvPr/>
              </p:nvSpPr>
              <p:spPr bwMode="gray">
                <a:xfrm>
                  <a:off x="5305157" y="3057761"/>
                  <a:ext cx="293688" cy="149225"/>
                </a:xfrm>
                <a:custGeom>
                  <a:avLst/>
                  <a:gdLst/>
                  <a:ahLst/>
                  <a:cxnLst>
                    <a:cxn ang="0">
                      <a:pos x="67" y="29"/>
                    </a:cxn>
                    <a:cxn ang="0">
                      <a:pos x="2" y="0"/>
                    </a:cxn>
                    <a:cxn ang="0">
                      <a:pos x="0" y="6"/>
                    </a:cxn>
                    <a:cxn ang="0">
                      <a:pos x="64" y="34"/>
                    </a:cxn>
                    <a:cxn ang="0">
                      <a:pos x="67" y="29"/>
                    </a:cxn>
                  </a:cxnLst>
                  <a:rect l="0" t="0" r="r" b="b"/>
                  <a:pathLst>
                    <a:path w="67" h="34">
                      <a:moveTo>
                        <a:pt x="67" y="29"/>
                      </a:moveTo>
                      <a:cubicBezTo>
                        <a:pt x="2" y="0"/>
                        <a:pt x="2" y="0"/>
                        <a:pt x="2" y="0"/>
                      </a:cubicBezTo>
                      <a:cubicBezTo>
                        <a:pt x="2" y="2"/>
                        <a:pt x="1" y="4"/>
                        <a:pt x="0" y="6"/>
                      </a:cubicBezTo>
                      <a:cubicBezTo>
                        <a:pt x="64" y="34"/>
                        <a:pt x="64" y="34"/>
                        <a:pt x="64" y="34"/>
                      </a:cubicBezTo>
                      <a:cubicBezTo>
                        <a:pt x="65" y="32"/>
                        <a:pt x="66" y="31"/>
                        <a:pt x="67" y="29"/>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4" name="Freeform 29"/>
                <p:cNvSpPr>
                  <a:spLocks/>
                </p:cNvSpPr>
                <p:nvPr/>
              </p:nvSpPr>
              <p:spPr bwMode="gray">
                <a:xfrm>
                  <a:off x="7784832" y="4162661"/>
                  <a:ext cx="293688" cy="149225"/>
                </a:xfrm>
                <a:custGeom>
                  <a:avLst/>
                  <a:gdLst/>
                  <a:ahLst/>
                  <a:cxnLst>
                    <a:cxn ang="0">
                      <a:pos x="0" y="5"/>
                    </a:cxn>
                    <a:cxn ang="0">
                      <a:pos x="64" y="34"/>
                    </a:cxn>
                    <a:cxn ang="0">
                      <a:pos x="67" y="29"/>
                    </a:cxn>
                    <a:cxn ang="0">
                      <a:pos x="2" y="0"/>
                    </a:cxn>
                    <a:cxn ang="0">
                      <a:pos x="0" y="5"/>
                    </a:cxn>
                  </a:cxnLst>
                  <a:rect l="0" t="0" r="r" b="b"/>
                  <a:pathLst>
                    <a:path w="67" h="34">
                      <a:moveTo>
                        <a:pt x="0" y="5"/>
                      </a:moveTo>
                      <a:cubicBezTo>
                        <a:pt x="64" y="34"/>
                        <a:pt x="64" y="34"/>
                        <a:pt x="64" y="34"/>
                      </a:cubicBezTo>
                      <a:cubicBezTo>
                        <a:pt x="65" y="32"/>
                        <a:pt x="66" y="31"/>
                        <a:pt x="67" y="29"/>
                      </a:cubicBezTo>
                      <a:cubicBezTo>
                        <a:pt x="2" y="0"/>
                        <a:pt x="2" y="0"/>
                        <a:pt x="2" y="0"/>
                      </a:cubicBezTo>
                      <a:cubicBezTo>
                        <a:pt x="1" y="2"/>
                        <a:pt x="1" y="4"/>
                        <a:pt x="0" y="5"/>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5" name="Freeform 30"/>
                <p:cNvSpPr>
                  <a:spLocks/>
                </p:cNvSpPr>
                <p:nvPr/>
              </p:nvSpPr>
              <p:spPr bwMode="gray">
                <a:xfrm>
                  <a:off x="5248007" y="3206986"/>
                  <a:ext cx="301625" cy="119062"/>
                </a:xfrm>
                <a:custGeom>
                  <a:avLst/>
                  <a:gdLst/>
                  <a:ahLst/>
                  <a:cxnLst>
                    <a:cxn ang="0">
                      <a:pos x="69" y="22"/>
                    </a:cxn>
                    <a:cxn ang="0">
                      <a:pos x="2" y="0"/>
                    </a:cxn>
                    <a:cxn ang="0">
                      <a:pos x="0" y="5"/>
                    </a:cxn>
                    <a:cxn ang="0">
                      <a:pos x="67" y="27"/>
                    </a:cxn>
                    <a:cxn ang="0">
                      <a:pos x="69" y="22"/>
                    </a:cxn>
                  </a:cxnLst>
                  <a:rect l="0" t="0" r="r" b="b"/>
                  <a:pathLst>
                    <a:path w="69" h="27">
                      <a:moveTo>
                        <a:pt x="69" y="22"/>
                      </a:moveTo>
                      <a:cubicBezTo>
                        <a:pt x="2" y="0"/>
                        <a:pt x="2" y="0"/>
                        <a:pt x="2" y="0"/>
                      </a:cubicBezTo>
                      <a:cubicBezTo>
                        <a:pt x="1" y="2"/>
                        <a:pt x="1" y="4"/>
                        <a:pt x="0" y="5"/>
                      </a:cubicBezTo>
                      <a:cubicBezTo>
                        <a:pt x="67" y="27"/>
                        <a:pt x="67" y="27"/>
                        <a:pt x="67" y="27"/>
                      </a:cubicBezTo>
                      <a:cubicBezTo>
                        <a:pt x="68" y="25"/>
                        <a:pt x="68" y="23"/>
                        <a:pt x="69" y="22"/>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6" name="Freeform 31"/>
                <p:cNvSpPr>
                  <a:spLocks/>
                </p:cNvSpPr>
                <p:nvPr/>
              </p:nvSpPr>
              <p:spPr bwMode="gray">
                <a:xfrm>
                  <a:off x="7829282" y="4045186"/>
                  <a:ext cx="301625" cy="122237"/>
                </a:xfrm>
                <a:custGeom>
                  <a:avLst/>
                  <a:gdLst/>
                  <a:ahLst/>
                  <a:cxnLst>
                    <a:cxn ang="0">
                      <a:pos x="0" y="6"/>
                    </a:cxn>
                    <a:cxn ang="0">
                      <a:pos x="67" y="28"/>
                    </a:cxn>
                    <a:cxn ang="0">
                      <a:pos x="69" y="22"/>
                    </a:cxn>
                    <a:cxn ang="0">
                      <a:pos x="2" y="0"/>
                    </a:cxn>
                    <a:cxn ang="0">
                      <a:pos x="0" y="6"/>
                    </a:cxn>
                  </a:cxnLst>
                  <a:rect l="0" t="0" r="r" b="b"/>
                  <a:pathLst>
                    <a:path w="69" h="28">
                      <a:moveTo>
                        <a:pt x="0" y="6"/>
                      </a:moveTo>
                      <a:cubicBezTo>
                        <a:pt x="67" y="28"/>
                        <a:pt x="67" y="28"/>
                        <a:pt x="67" y="28"/>
                      </a:cubicBezTo>
                      <a:cubicBezTo>
                        <a:pt x="68" y="26"/>
                        <a:pt x="69" y="24"/>
                        <a:pt x="69" y="22"/>
                      </a:cubicBezTo>
                      <a:cubicBezTo>
                        <a:pt x="2" y="0"/>
                        <a:pt x="2" y="0"/>
                        <a:pt x="2" y="0"/>
                      </a:cubicBezTo>
                      <a:cubicBezTo>
                        <a:pt x="2" y="2"/>
                        <a:pt x="1" y="4"/>
                        <a:pt x="0" y="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7" name="Freeform 32"/>
                <p:cNvSpPr>
                  <a:spLocks/>
                </p:cNvSpPr>
                <p:nvPr/>
              </p:nvSpPr>
              <p:spPr bwMode="gray">
                <a:xfrm>
                  <a:off x="7864207" y="3926124"/>
                  <a:ext cx="306388" cy="87312"/>
                </a:xfrm>
                <a:custGeom>
                  <a:avLst/>
                  <a:gdLst/>
                  <a:ahLst/>
                  <a:cxnLst>
                    <a:cxn ang="0">
                      <a:pos x="0" y="6"/>
                    </a:cxn>
                    <a:cxn ang="0">
                      <a:pos x="69" y="20"/>
                    </a:cxn>
                    <a:cxn ang="0">
                      <a:pos x="70" y="14"/>
                    </a:cxn>
                    <a:cxn ang="0">
                      <a:pos x="1" y="0"/>
                    </a:cxn>
                    <a:cxn ang="0">
                      <a:pos x="0" y="6"/>
                    </a:cxn>
                  </a:cxnLst>
                  <a:rect l="0" t="0" r="r" b="b"/>
                  <a:pathLst>
                    <a:path w="70" h="20">
                      <a:moveTo>
                        <a:pt x="0" y="6"/>
                      </a:moveTo>
                      <a:cubicBezTo>
                        <a:pt x="69" y="20"/>
                        <a:pt x="69" y="20"/>
                        <a:pt x="69" y="20"/>
                      </a:cubicBezTo>
                      <a:cubicBezTo>
                        <a:pt x="69" y="18"/>
                        <a:pt x="70" y="16"/>
                        <a:pt x="70" y="14"/>
                      </a:cubicBezTo>
                      <a:cubicBezTo>
                        <a:pt x="1" y="0"/>
                        <a:pt x="1" y="0"/>
                        <a:pt x="1" y="0"/>
                      </a:cubicBezTo>
                      <a:cubicBezTo>
                        <a:pt x="1" y="2"/>
                        <a:pt x="0" y="4"/>
                        <a:pt x="0" y="6"/>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8" name="Freeform 33"/>
                <p:cNvSpPr>
                  <a:spLocks/>
                </p:cNvSpPr>
                <p:nvPr/>
              </p:nvSpPr>
              <p:spPr bwMode="gray">
                <a:xfrm>
                  <a:off x="5208319" y="3360974"/>
                  <a:ext cx="306388" cy="87312"/>
                </a:xfrm>
                <a:custGeom>
                  <a:avLst/>
                  <a:gdLst/>
                  <a:ahLst/>
                  <a:cxnLst>
                    <a:cxn ang="0">
                      <a:pos x="70" y="14"/>
                    </a:cxn>
                    <a:cxn ang="0">
                      <a:pos x="1" y="0"/>
                    </a:cxn>
                    <a:cxn ang="0">
                      <a:pos x="0" y="6"/>
                    </a:cxn>
                    <a:cxn ang="0">
                      <a:pos x="68" y="20"/>
                    </a:cxn>
                    <a:cxn ang="0">
                      <a:pos x="70" y="14"/>
                    </a:cxn>
                  </a:cxnLst>
                  <a:rect l="0" t="0" r="r" b="b"/>
                  <a:pathLst>
                    <a:path w="70" h="20">
                      <a:moveTo>
                        <a:pt x="70" y="14"/>
                      </a:moveTo>
                      <a:cubicBezTo>
                        <a:pt x="1" y="0"/>
                        <a:pt x="1" y="0"/>
                        <a:pt x="1" y="0"/>
                      </a:cubicBezTo>
                      <a:cubicBezTo>
                        <a:pt x="1" y="2"/>
                        <a:pt x="0" y="4"/>
                        <a:pt x="0" y="6"/>
                      </a:cubicBezTo>
                      <a:cubicBezTo>
                        <a:pt x="68" y="20"/>
                        <a:pt x="68" y="20"/>
                        <a:pt x="68" y="20"/>
                      </a:cubicBezTo>
                      <a:cubicBezTo>
                        <a:pt x="69" y="18"/>
                        <a:pt x="69" y="16"/>
                        <a:pt x="70" y="1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9" name="Freeform 34"/>
                <p:cNvSpPr>
                  <a:spLocks/>
                </p:cNvSpPr>
                <p:nvPr/>
              </p:nvSpPr>
              <p:spPr bwMode="gray">
                <a:xfrm>
                  <a:off x="5182919" y="3518136"/>
                  <a:ext cx="311150" cy="57150"/>
                </a:xfrm>
                <a:custGeom>
                  <a:avLst/>
                  <a:gdLst/>
                  <a:ahLst/>
                  <a:cxnLst>
                    <a:cxn ang="0">
                      <a:pos x="71" y="7"/>
                    </a:cxn>
                    <a:cxn ang="0">
                      <a:pos x="1" y="0"/>
                    </a:cxn>
                    <a:cxn ang="0">
                      <a:pos x="0" y="6"/>
                    </a:cxn>
                    <a:cxn ang="0">
                      <a:pos x="70" y="13"/>
                    </a:cxn>
                    <a:cxn ang="0">
                      <a:pos x="71" y="7"/>
                    </a:cxn>
                  </a:cxnLst>
                  <a:rect l="0" t="0" r="r" b="b"/>
                  <a:pathLst>
                    <a:path w="71" h="13">
                      <a:moveTo>
                        <a:pt x="71" y="7"/>
                      </a:moveTo>
                      <a:cubicBezTo>
                        <a:pt x="1" y="0"/>
                        <a:pt x="1" y="0"/>
                        <a:pt x="1" y="0"/>
                      </a:cubicBezTo>
                      <a:cubicBezTo>
                        <a:pt x="1" y="2"/>
                        <a:pt x="0" y="4"/>
                        <a:pt x="0" y="6"/>
                      </a:cubicBezTo>
                      <a:cubicBezTo>
                        <a:pt x="70" y="13"/>
                        <a:pt x="70" y="13"/>
                        <a:pt x="70" y="13"/>
                      </a:cubicBezTo>
                      <a:cubicBezTo>
                        <a:pt x="70" y="11"/>
                        <a:pt x="70" y="9"/>
                        <a:pt x="71" y="7"/>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0" name="Freeform 35"/>
                <p:cNvSpPr>
                  <a:spLocks/>
                </p:cNvSpPr>
                <p:nvPr/>
              </p:nvSpPr>
              <p:spPr bwMode="gray">
                <a:xfrm>
                  <a:off x="7886432" y="3799124"/>
                  <a:ext cx="306388" cy="61912"/>
                </a:xfrm>
                <a:custGeom>
                  <a:avLst/>
                  <a:gdLst/>
                  <a:ahLst/>
                  <a:cxnLst>
                    <a:cxn ang="0">
                      <a:pos x="0" y="6"/>
                    </a:cxn>
                    <a:cxn ang="0">
                      <a:pos x="69" y="14"/>
                    </a:cxn>
                    <a:cxn ang="0">
                      <a:pos x="70" y="8"/>
                    </a:cxn>
                    <a:cxn ang="0">
                      <a:pos x="0" y="0"/>
                    </a:cxn>
                    <a:cxn ang="0">
                      <a:pos x="0" y="6"/>
                    </a:cxn>
                  </a:cxnLst>
                  <a:rect l="0" t="0" r="r" b="b"/>
                  <a:pathLst>
                    <a:path w="70" h="14">
                      <a:moveTo>
                        <a:pt x="0" y="6"/>
                      </a:moveTo>
                      <a:cubicBezTo>
                        <a:pt x="69" y="14"/>
                        <a:pt x="69" y="14"/>
                        <a:pt x="69" y="14"/>
                      </a:cubicBezTo>
                      <a:cubicBezTo>
                        <a:pt x="70" y="12"/>
                        <a:pt x="70" y="10"/>
                        <a:pt x="70" y="8"/>
                      </a:cubicBezTo>
                      <a:cubicBezTo>
                        <a:pt x="0" y="0"/>
                        <a:pt x="0" y="0"/>
                        <a:pt x="0" y="0"/>
                      </a:cubicBezTo>
                      <a:cubicBezTo>
                        <a:pt x="0" y="2"/>
                        <a:pt x="0" y="4"/>
                        <a:pt x="0" y="6"/>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1" name="Freeform 36"/>
                <p:cNvSpPr>
                  <a:spLocks/>
                </p:cNvSpPr>
                <p:nvPr/>
              </p:nvSpPr>
              <p:spPr bwMode="gray">
                <a:xfrm>
                  <a:off x="5173394" y="3676886"/>
                  <a:ext cx="311150" cy="25400"/>
                </a:xfrm>
                <a:custGeom>
                  <a:avLst/>
                  <a:gdLst/>
                  <a:ahLst/>
                  <a:cxnLst>
                    <a:cxn ang="0">
                      <a:pos x="70" y="4"/>
                    </a:cxn>
                    <a:cxn ang="0">
                      <a:pos x="71" y="0"/>
                    </a:cxn>
                    <a:cxn ang="0">
                      <a:pos x="1" y="0"/>
                    </a:cxn>
                    <a:cxn ang="0">
                      <a:pos x="0" y="4"/>
                    </a:cxn>
                    <a:cxn ang="0">
                      <a:pos x="1" y="6"/>
                    </a:cxn>
                    <a:cxn ang="0">
                      <a:pos x="70" y="6"/>
                    </a:cxn>
                    <a:cxn ang="0">
                      <a:pos x="70" y="4"/>
                    </a:cxn>
                  </a:cxnLst>
                  <a:rect l="0" t="0" r="r" b="b"/>
                  <a:pathLst>
                    <a:path w="71" h="6">
                      <a:moveTo>
                        <a:pt x="70" y="4"/>
                      </a:moveTo>
                      <a:cubicBezTo>
                        <a:pt x="70" y="3"/>
                        <a:pt x="71" y="1"/>
                        <a:pt x="71" y="0"/>
                      </a:cubicBezTo>
                      <a:cubicBezTo>
                        <a:pt x="1" y="0"/>
                        <a:pt x="1" y="0"/>
                        <a:pt x="1" y="0"/>
                      </a:cubicBezTo>
                      <a:cubicBezTo>
                        <a:pt x="1" y="1"/>
                        <a:pt x="0" y="3"/>
                        <a:pt x="0" y="4"/>
                      </a:cubicBezTo>
                      <a:cubicBezTo>
                        <a:pt x="0" y="5"/>
                        <a:pt x="1" y="5"/>
                        <a:pt x="1" y="6"/>
                      </a:cubicBezTo>
                      <a:cubicBezTo>
                        <a:pt x="70" y="6"/>
                        <a:pt x="70" y="6"/>
                        <a:pt x="70" y="6"/>
                      </a:cubicBezTo>
                      <a:cubicBezTo>
                        <a:pt x="70" y="5"/>
                        <a:pt x="70" y="5"/>
                        <a:pt x="70" y="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2" name="Freeform 37"/>
                <p:cNvSpPr>
                  <a:spLocks/>
                </p:cNvSpPr>
                <p:nvPr/>
              </p:nvSpPr>
              <p:spPr bwMode="gray">
                <a:xfrm>
                  <a:off x="7891194" y="3676886"/>
                  <a:ext cx="311150" cy="25400"/>
                </a:xfrm>
                <a:custGeom>
                  <a:avLst/>
                  <a:gdLst/>
                  <a:ahLst/>
                  <a:cxnLst>
                    <a:cxn ang="0">
                      <a:pos x="70" y="0"/>
                    </a:cxn>
                    <a:cxn ang="0">
                      <a:pos x="0" y="0"/>
                    </a:cxn>
                    <a:cxn ang="0">
                      <a:pos x="1" y="4"/>
                    </a:cxn>
                    <a:cxn ang="0">
                      <a:pos x="1" y="6"/>
                    </a:cxn>
                    <a:cxn ang="0">
                      <a:pos x="70" y="6"/>
                    </a:cxn>
                    <a:cxn ang="0">
                      <a:pos x="71" y="4"/>
                    </a:cxn>
                    <a:cxn ang="0">
                      <a:pos x="70" y="0"/>
                    </a:cxn>
                  </a:cxnLst>
                  <a:rect l="0" t="0" r="r" b="b"/>
                  <a:pathLst>
                    <a:path w="71" h="6">
                      <a:moveTo>
                        <a:pt x="70" y="0"/>
                      </a:moveTo>
                      <a:cubicBezTo>
                        <a:pt x="0" y="0"/>
                        <a:pt x="0" y="0"/>
                        <a:pt x="0" y="0"/>
                      </a:cubicBezTo>
                      <a:cubicBezTo>
                        <a:pt x="0" y="1"/>
                        <a:pt x="1" y="3"/>
                        <a:pt x="1" y="4"/>
                      </a:cubicBezTo>
                      <a:cubicBezTo>
                        <a:pt x="1" y="5"/>
                        <a:pt x="1" y="5"/>
                        <a:pt x="1" y="6"/>
                      </a:cubicBezTo>
                      <a:cubicBezTo>
                        <a:pt x="70" y="6"/>
                        <a:pt x="70" y="6"/>
                        <a:pt x="70" y="6"/>
                      </a:cubicBezTo>
                      <a:cubicBezTo>
                        <a:pt x="71" y="5"/>
                        <a:pt x="71" y="5"/>
                        <a:pt x="71" y="4"/>
                      </a:cubicBezTo>
                      <a:cubicBezTo>
                        <a:pt x="71" y="3"/>
                        <a:pt x="70" y="1"/>
                        <a:pt x="70"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3" name="Freeform 38"/>
                <p:cNvSpPr>
                  <a:spLocks/>
                </p:cNvSpPr>
                <p:nvPr/>
              </p:nvSpPr>
              <p:spPr bwMode="gray">
                <a:xfrm>
                  <a:off x="5182919" y="3803886"/>
                  <a:ext cx="306388" cy="57150"/>
                </a:xfrm>
                <a:custGeom>
                  <a:avLst/>
                  <a:gdLst/>
                  <a:ahLst/>
                  <a:cxnLst>
                    <a:cxn ang="0">
                      <a:pos x="70" y="0"/>
                    </a:cxn>
                    <a:cxn ang="0">
                      <a:pos x="0" y="7"/>
                    </a:cxn>
                    <a:cxn ang="0">
                      <a:pos x="1" y="13"/>
                    </a:cxn>
                    <a:cxn ang="0">
                      <a:pos x="70" y="6"/>
                    </a:cxn>
                    <a:cxn ang="0">
                      <a:pos x="70" y="0"/>
                    </a:cxn>
                  </a:cxnLst>
                  <a:rect l="0" t="0" r="r" b="b"/>
                  <a:pathLst>
                    <a:path w="70" h="13">
                      <a:moveTo>
                        <a:pt x="70" y="0"/>
                      </a:moveTo>
                      <a:cubicBezTo>
                        <a:pt x="0" y="7"/>
                        <a:pt x="0" y="7"/>
                        <a:pt x="0" y="7"/>
                      </a:cubicBezTo>
                      <a:cubicBezTo>
                        <a:pt x="0" y="9"/>
                        <a:pt x="0" y="11"/>
                        <a:pt x="1" y="13"/>
                      </a:cubicBezTo>
                      <a:cubicBezTo>
                        <a:pt x="70" y="6"/>
                        <a:pt x="70" y="6"/>
                        <a:pt x="70" y="6"/>
                      </a:cubicBezTo>
                      <a:cubicBezTo>
                        <a:pt x="70" y="4"/>
                        <a:pt x="70" y="2"/>
                        <a:pt x="70"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4" name="Freeform 39"/>
                <p:cNvSpPr>
                  <a:spLocks/>
                </p:cNvSpPr>
                <p:nvPr/>
              </p:nvSpPr>
              <p:spPr bwMode="gray">
                <a:xfrm>
                  <a:off x="7886432" y="3518136"/>
                  <a:ext cx="306388" cy="57150"/>
                </a:xfrm>
                <a:custGeom>
                  <a:avLst/>
                  <a:gdLst/>
                  <a:ahLst/>
                  <a:cxnLst>
                    <a:cxn ang="0">
                      <a:pos x="0" y="13"/>
                    </a:cxn>
                    <a:cxn ang="0">
                      <a:pos x="70" y="6"/>
                    </a:cxn>
                    <a:cxn ang="0">
                      <a:pos x="69" y="0"/>
                    </a:cxn>
                    <a:cxn ang="0">
                      <a:pos x="0" y="7"/>
                    </a:cxn>
                    <a:cxn ang="0">
                      <a:pos x="0" y="13"/>
                    </a:cxn>
                  </a:cxnLst>
                  <a:rect l="0" t="0" r="r" b="b"/>
                  <a:pathLst>
                    <a:path w="70" h="13">
                      <a:moveTo>
                        <a:pt x="0" y="13"/>
                      </a:moveTo>
                      <a:cubicBezTo>
                        <a:pt x="70" y="6"/>
                        <a:pt x="70" y="6"/>
                        <a:pt x="70" y="6"/>
                      </a:cubicBezTo>
                      <a:cubicBezTo>
                        <a:pt x="70" y="4"/>
                        <a:pt x="69" y="2"/>
                        <a:pt x="69" y="0"/>
                      </a:cubicBezTo>
                      <a:cubicBezTo>
                        <a:pt x="0" y="7"/>
                        <a:pt x="0" y="7"/>
                        <a:pt x="0" y="7"/>
                      </a:cubicBezTo>
                      <a:cubicBezTo>
                        <a:pt x="0" y="9"/>
                        <a:pt x="0" y="11"/>
                        <a:pt x="0" y="13"/>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5" name="Freeform 40"/>
                <p:cNvSpPr>
                  <a:spLocks/>
                </p:cNvSpPr>
                <p:nvPr/>
              </p:nvSpPr>
              <p:spPr bwMode="gray">
                <a:xfrm>
                  <a:off x="5203557" y="3930886"/>
                  <a:ext cx="307975" cy="87312"/>
                </a:xfrm>
                <a:custGeom>
                  <a:avLst/>
                  <a:gdLst/>
                  <a:ahLst/>
                  <a:cxnLst>
                    <a:cxn ang="0">
                      <a:pos x="69" y="0"/>
                    </a:cxn>
                    <a:cxn ang="0">
                      <a:pos x="0" y="14"/>
                    </a:cxn>
                    <a:cxn ang="0">
                      <a:pos x="2" y="20"/>
                    </a:cxn>
                    <a:cxn ang="0">
                      <a:pos x="70" y="5"/>
                    </a:cxn>
                    <a:cxn ang="0">
                      <a:pos x="69" y="0"/>
                    </a:cxn>
                  </a:cxnLst>
                  <a:rect l="0" t="0" r="r" b="b"/>
                  <a:pathLst>
                    <a:path w="70" h="20">
                      <a:moveTo>
                        <a:pt x="69" y="0"/>
                      </a:moveTo>
                      <a:cubicBezTo>
                        <a:pt x="0" y="14"/>
                        <a:pt x="0" y="14"/>
                        <a:pt x="0" y="14"/>
                      </a:cubicBezTo>
                      <a:cubicBezTo>
                        <a:pt x="1" y="16"/>
                        <a:pt x="1" y="18"/>
                        <a:pt x="2" y="20"/>
                      </a:cubicBezTo>
                      <a:cubicBezTo>
                        <a:pt x="70" y="5"/>
                        <a:pt x="70" y="5"/>
                        <a:pt x="70" y="5"/>
                      </a:cubicBezTo>
                      <a:cubicBezTo>
                        <a:pt x="70" y="4"/>
                        <a:pt x="69" y="2"/>
                        <a:pt x="69"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6" name="Freeform 41"/>
                <p:cNvSpPr>
                  <a:spLocks/>
                </p:cNvSpPr>
                <p:nvPr/>
              </p:nvSpPr>
              <p:spPr bwMode="gray">
                <a:xfrm>
                  <a:off x="7864207" y="3365736"/>
                  <a:ext cx="306388" cy="87312"/>
                </a:xfrm>
                <a:custGeom>
                  <a:avLst/>
                  <a:gdLst/>
                  <a:ahLst/>
                  <a:cxnLst>
                    <a:cxn ang="0">
                      <a:pos x="1" y="20"/>
                    </a:cxn>
                    <a:cxn ang="0">
                      <a:pos x="70" y="6"/>
                    </a:cxn>
                    <a:cxn ang="0">
                      <a:pos x="68" y="0"/>
                    </a:cxn>
                    <a:cxn ang="0">
                      <a:pos x="0" y="14"/>
                    </a:cxn>
                    <a:cxn ang="0">
                      <a:pos x="1" y="20"/>
                    </a:cxn>
                  </a:cxnLst>
                  <a:rect l="0" t="0" r="r" b="b"/>
                  <a:pathLst>
                    <a:path w="70" h="20">
                      <a:moveTo>
                        <a:pt x="1" y="20"/>
                      </a:moveTo>
                      <a:cubicBezTo>
                        <a:pt x="70" y="6"/>
                        <a:pt x="70" y="6"/>
                        <a:pt x="70" y="6"/>
                      </a:cubicBezTo>
                      <a:cubicBezTo>
                        <a:pt x="69" y="4"/>
                        <a:pt x="69" y="2"/>
                        <a:pt x="68" y="0"/>
                      </a:cubicBezTo>
                      <a:cubicBezTo>
                        <a:pt x="0" y="14"/>
                        <a:pt x="0" y="14"/>
                        <a:pt x="0" y="14"/>
                      </a:cubicBezTo>
                      <a:cubicBezTo>
                        <a:pt x="0" y="16"/>
                        <a:pt x="1" y="18"/>
                        <a:pt x="1" y="2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7" name="Freeform 42"/>
                <p:cNvSpPr>
                  <a:spLocks/>
                </p:cNvSpPr>
                <p:nvPr/>
              </p:nvSpPr>
              <p:spPr bwMode="gray">
                <a:xfrm>
                  <a:off x="7829282" y="3211749"/>
                  <a:ext cx="301625" cy="122237"/>
                </a:xfrm>
                <a:custGeom>
                  <a:avLst/>
                  <a:gdLst/>
                  <a:ahLst/>
                  <a:cxnLst>
                    <a:cxn ang="0">
                      <a:pos x="2" y="28"/>
                    </a:cxn>
                    <a:cxn ang="0">
                      <a:pos x="69" y="6"/>
                    </a:cxn>
                    <a:cxn ang="0">
                      <a:pos x="67" y="0"/>
                    </a:cxn>
                    <a:cxn ang="0">
                      <a:pos x="0" y="22"/>
                    </a:cxn>
                    <a:cxn ang="0">
                      <a:pos x="2" y="28"/>
                    </a:cxn>
                  </a:cxnLst>
                  <a:rect l="0" t="0" r="r" b="b"/>
                  <a:pathLst>
                    <a:path w="69" h="28">
                      <a:moveTo>
                        <a:pt x="2" y="28"/>
                      </a:moveTo>
                      <a:cubicBezTo>
                        <a:pt x="69" y="6"/>
                        <a:pt x="69" y="6"/>
                        <a:pt x="69" y="6"/>
                      </a:cubicBezTo>
                      <a:cubicBezTo>
                        <a:pt x="68" y="4"/>
                        <a:pt x="67" y="2"/>
                        <a:pt x="67" y="0"/>
                      </a:cubicBezTo>
                      <a:cubicBezTo>
                        <a:pt x="0" y="22"/>
                        <a:pt x="0" y="22"/>
                        <a:pt x="0" y="22"/>
                      </a:cubicBezTo>
                      <a:cubicBezTo>
                        <a:pt x="0" y="24"/>
                        <a:pt x="1" y="26"/>
                        <a:pt x="2" y="28"/>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8" name="Freeform 43"/>
                <p:cNvSpPr>
                  <a:spLocks/>
                </p:cNvSpPr>
                <p:nvPr/>
              </p:nvSpPr>
              <p:spPr bwMode="gray">
                <a:xfrm>
                  <a:off x="5243244" y="4053124"/>
                  <a:ext cx="303213" cy="119062"/>
                </a:xfrm>
                <a:custGeom>
                  <a:avLst/>
                  <a:gdLst/>
                  <a:ahLst/>
                  <a:cxnLst>
                    <a:cxn ang="0">
                      <a:pos x="67" y="0"/>
                    </a:cxn>
                    <a:cxn ang="0">
                      <a:pos x="0" y="21"/>
                    </a:cxn>
                    <a:cxn ang="0">
                      <a:pos x="2" y="27"/>
                    </a:cxn>
                    <a:cxn ang="0">
                      <a:pos x="69" y="5"/>
                    </a:cxn>
                    <a:cxn ang="0">
                      <a:pos x="67" y="0"/>
                    </a:cxn>
                  </a:cxnLst>
                  <a:rect l="0" t="0" r="r" b="b"/>
                  <a:pathLst>
                    <a:path w="69" h="27">
                      <a:moveTo>
                        <a:pt x="67" y="0"/>
                      </a:moveTo>
                      <a:cubicBezTo>
                        <a:pt x="0" y="21"/>
                        <a:pt x="0" y="21"/>
                        <a:pt x="0" y="21"/>
                      </a:cubicBezTo>
                      <a:cubicBezTo>
                        <a:pt x="1" y="23"/>
                        <a:pt x="2" y="25"/>
                        <a:pt x="2" y="27"/>
                      </a:cubicBezTo>
                      <a:cubicBezTo>
                        <a:pt x="69" y="5"/>
                        <a:pt x="69" y="5"/>
                        <a:pt x="69" y="5"/>
                      </a:cubicBezTo>
                      <a:cubicBezTo>
                        <a:pt x="69" y="3"/>
                        <a:pt x="68" y="2"/>
                        <a:pt x="67"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9" name="Freeform 44"/>
                <p:cNvSpPr>
                  <a:spLocks/>
                </p:cNvSpPr>
                <p:nvPr/>
              </p:nvSpPr>
              <p:spPr bwMode="gray">
                <a:xfrm>
                  <a:off x="7781657" y="3067286"/>
                  <a:ext cx="293688" cy="149225"/>
                </a:xfrm>
                <a:custGeom>
                  <a:avLst/>
                  <a:gdLst/>
                  <a:ahLst/>
                  <a:cxnLst>
                    <a:cxn ang="0">
                      <a:pos x="2" y="34"/>
                    </a:cxn>
                    <a:cxn ang="0">
                      <a:pos x="67" y="5"/>
                    </a:cxn>
                    <a:cxn ang="0">
                      <a:pos x="64" y="0"/>
                    </a:cxn>
                    <a:cxn ang="0">
                      <a:pos x="0" y="29"/>
                    </a:cxn>
                    <a:cxn ang="0">
                      <a:pos x="2" y="34"/>
                    </a:cxn>
                  </a:cxnLst>
                  <a:rect l="0" t="0" r="r" b="b"/>
                  <a:pathLst>
                    <a:path w="67" h="34">
                      <a:moveTo>
                        <a:pt x="2" y="34"/>
                      </a:moveTo>
                      <a:cubicBezTo>
                        <a:pt x="67" y="5"/>
                        <a:pt x="67" y="5"/>
                        <a:pt x="67" y="5"/>
                      </a:cubicBezTo>
                      <a:cubicBezTo>
                        <a:pt x="66" y="3"/>
                        <a:pt x="65" y="2"/>
                        <a:pt x="64" y="0"/>
                      </a:cubicBezTo>
                      <a:cubicBezTo>
                        <a:pt x="0" y="29"/>
                        <a:pt x="0" y="29"/>
                        <a:pt x="0" y="29"/>
                      </a:cubicBezTo>
                      <a:cubicBezTo>
                        <a:pt x="1" y="30"/>
                        <a:pt x="2" y="32"/>
                        <a:pt x="2" y="3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0" name="Freeform 45"/>
                <p:cNvSpPr>
                  <a:spLocks/>
                </p:cNvSpPr>
                <p:nvPr/>
              </p:nvSpPr>
              <p:spPr bwMode="gray">
                <a:xfrm>
                  <a:off x="5300394" y="4172186"/>
                  <a:ext cx="293688" cy="147637"/>
                </a:xfrm>
                <a:custGeom>
                  <a:avLst/>
                  <a:gdLst/>
                  <a:ahLst/>
                  <a:cxnLst>
                    <a:cxn ang="0">
                      <a:pos x="65" y="0"/>
                    </a:cxn>
                    <a:cxn ang="0">
                      <a:pos x="0" y="29"/>
                    </a:cxn>
                    <a:cxn ang="0">
                      <a:pos x="3" y="34"/>
                    </a:cxn>
                    <a:cxn ang="0">
                      <a:pos x="67" y="5"/>
                    </a:cxn>
                    <a:cxn ang="0">
                      <a:pos x="65" y="0"/>
                    </a:cxn>
                  </a:cxnLst>
                  <a:rect l="0" t="0" r="r" b="b"/>
                  <a:pathLst>
                    <a:path w="67" h="34">
                      <a:moveTo>
                        <a:pt x="65" y="0"/>
                      </a:moveTo>
                      <a:cubicBezTo>
                        <a:pt x="0" y="29"/>
                        <a:pt x="0" y="29"/>
                        <a:pt x="0" y="29"/>
                      </a:cubicBezTo>
                      <a:cubicBezTo>
                        <a:pt x="1" y="30"/>
                        <a:pt x="2" y="32"/>
                        <a:pt x="3" y="34"/>
                      </a:cubicBezTo>
                      <a:cubicBezTo>
                        <a:pt x="67" y="5"/>
                        <a:pt x="67" y="5"/>
                        <a:pt x="67" y="5"/>
                      </a:cubicBezTo>
                      <a:cubicBezTo>
                        <a:pt x="66" y="3"/>
                        <a:pt x="65" y="2"/>
                        <a:pt x="65"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1" name="Freeform 46"/>
                <p:cNvSpPr>
                  <a:spLocks/>
                </p:cNvSpPr>
                <p:nvPr/>
              </p:nvSpPr>
              <p:spPr bwMode="gray">
                <a:xfrm>
                  <a:off x="7719744" y="2925999"/>
                  <a:ext cx="284163" cy="180975"/>
                </a:xfrm>
                <a:custGeom>
                  <a:avLst/>
                  <a:gdLst/>
                  <a:ahLst/>
                  <a:cxnLst>
                    <a:cxn ang="0">
                      <a:pos x="3" y="41"/>
                    </a:cxn>
                    <a:cxn ang="0">
                      <a:pos x="65" y="5"/>
                    </a:cxn>
                    <a:cxn ang="0">
                      <a:pos x="62" y="0"/>
                    </a:cxn>
                    <a:cxn ang="0">
                      <a:pos x="0" y="36"/>
                    </a:cxn>
                    <a:cxn ang="0">
                      <a:pos x="3" y="41"/>
                    </a:cxn>
                  </a:cxnLst>
                  <a:rect l="0" t="0" r="r" b="b"/>
                  <a:pathLst>
                    <a:path w="65" h="41">
                      <a:moveTo>
                        <a:pt x="3" y="41"/>
                      </a:moveTo>
                      <a:cubicBezTo>
                        <a:pt x="65" y="5"/>
                        <a:pt x="65" y="5"/>
                        <a:pt x="65" y="5"/>
                      </a:cubicBezTo>
                      <a:cubicBezTo>
                        <a:pt x="64" y="4"/>
                        <a:pt x="63" y="2"/>
                        <a:pt x="62" y="0"/>
                      </a:cubicBezTo>
                      <a:cubicBezTo>
                        <a:pt x="0" y="36"/>
                        <a:pt x="0" y="36"/>
                        <a:pt x="0" y="36"/>
                      </a:cubicBezTo>
                      <a:cubicBezTo>
                        <a:pt x="1" y="37"/>
                        <a:pt x="2" y="39"/>
                        <a:pt x="3" y="41"/>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2" name="Freeform 47"/>
                <p:cNvSpPr>
                  <a:spLocks/>
                </p:cNvSpPr>
                <p:nvPr/>
              </p:nvSpPr>
              <p:spPr bwMode="gray">
                <a:xfrm>
                  <a:off x="5370244" y="4284899"/>
                  <a:ext cx="285750" cy="176212"/>
                </a:xfrm>
                <a:custGeom>
                  <a:avLst/>
                  <a:gdLst/>
                  <a:ahLst/>
                  <a:cxnLst>
                    <a:cxn ang="0">
                      <a:pos x="62" y="0"/>
                    </a:cxn>
                    <a:cxn ang="0">
                      <a:pos x="0" y="35"/>
                    </a:cxn>
                    <a:cxn ang="0">
                      <a:pos x="3" y="40"/>
                    </a:cxn>
                    <a:cxn ang="0">
                      <a:pos x="65" y="5"/>
                    </a:cxn>
                    <a:cxn ang="0">
                      <a:pos x="62" y="0"/>
                    </a:cxn>
                  </a:cxnLst>
                  <a:rect l="0" t="0" r="r" b="b"/>
                  <a:pathLst>
                    <a:path w="65" h="40">
                      <a:moveTo>
                        <a:pt x="62" y="0"/>
                      </a:moveTo>
                      <a:cubicBezTo>
                        <a:pt x="0" y="35"/>
                        <a:pt x="0" y="35"/>
                        <a:pt x="0" y="35"/>
                      </a:cubicBezTo>
                      <a:cubicBezTo>
                        <a:pt x="1" y="37"/>
                        <a:pt x="2" y="39"/>
                        <a:pt x="3" y="40"/>
                      </a:cubicBezTo>
                      <a:cubicBezTo>
                        <a:pt x="65" y="5"/>
                        <a:pt x="65" y="5"/>
                        <a:pt x="65" y="5"/>
                      </a:cubicBezTo>
                      <a:cubicBezTo>
                        <a:pt x="64" y="3"/>
                        <a:pt x="63" y="1"/>
                        <a:pt x="62"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3" name="Freeform 48"/>
                <p:cNvSpPr>
                  <a:spLocks/>
                </p:cNvSpPr>
                <p:nvPr/>
              </p:nvSpPr>
              <p:spPr bwMode="gray">
                <a:xfrm>
                  <a:off x="7649894" y="2795824"/>
                  <a:ext cx="271463" cy="204787"/>
                </a:xfrm>
                <a:custGeom>
                  <a:avLst/>
                  <a:gdLst/>
                  <a:ahLst/>
                  <a:cxnLst>
                    <a:cxn ang="0">
                      <a:pos x="4" y="47"/>
                    </a:cxn>
                    <a:cxn ang="0">
                      <a:pos x="62" y="5"/>
                    </a:cxn>
                    <a:cxn ang="0">
                      <a:pos x="58" y="0"/>
                    </a:cxn>
                    <a:cxn ang="0">
                      <a:pos x="0" y="42"/>
                    </a:cxn>
                    <a:cxn ang="0">
                      <a:pos x="4" y="47"/>
                    </a:cxn>
                  </a:cxnLst>
                  <a:rect l="0" t="0" r="r" b="b"/>
                  <a:pathLst>
                    <a:path w="62" h="47">
                      <a:moveTo>
                        <a:pt x="4" y="47"/>
                      </a:moveTo>
                      <a:cubicBezTo>
                        <a:pt x="62" y="5"/>
                        <a:pt x="62" y="5"/>
                        <a:pt x="62" y="5"/>
                      </a:cubicBezTo>
                      <a:cubicBezTo>
                        <a:pt x="61" y="3"/>
                        <a:pt x="59" y="2"/>
                        <a:pt x="58" y="0"/>
                      </a:cubicBezTo>
                      <a:cubicBezTo>
                        <a:pt x="0" y="42"/>
                        <a:pt x="0" y="42"/>
                        <a:pt x="0" y="42"/>
                      </a:cubicBezTo>
                      <a:cubicBezTo>
                        <a:pt x="2" y="44"/>
                        <a:pt x="3" y="45"/>
                        <a:pt x="4" y="47"/>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4" name="Freeform 49"/>
                <p:cNvSpPr>
                  <a:spLocks/>
                </p:cNvSpPr>
                <p:nvPr/>
              </p:nvSpPr>
              <p:spPr bwMode="gray">
                <a:xfrm>
                  <a:off x="5457557" y="4391261"/>
                  <a:ext cx="268288" cy="204787"/>
                </a:xfrm>
                <a:custGeom>
                  <a:avLst/>
                  <a:gdLst/>
                  <a:ahLst/>
                  <a:cxnLst>
                    <a:cxn ang="0">
                      <a:pos x="58" y="0"/>
                    </a:cxn>
                    <a:cxn ang="0">
                      <a:pos x="0" y="42"/>
                    </a:cxn>
                    <a:cxn ang="0">
                      <a:pos x="3" y="47"/>
                    </a:cxn>
                    <a:cxn ang="0">
                      <a:pos x="61" y="5"/>
                    </a:cxn>
                    <a:cxn ang="0">
                      <a:pos x="58" y="0"/>
                    </a:cxn>
                  </a:cxnLst>
                  <a:rect l="0" t="0" r="r" b="b"/>
                  <a:pathLst>
                    <a:path w="61" h="47">
                      <a:moveTo>
                        <a:pt x="58" y="0"/>
                      </a:moveTo>
                      <a:cubicBezTo>
                        <a:pt x="0" y="42"/>
                        <a:pt x="0" y="42"/>
                        <a:pt x="0" y="42"/>
                      </a:cubicBezTo>
                      <a:cubicBezTo>
                        <a:pt x="1" y="43"/>
                        <a:pt x="2" y="45"/>
                        <a:pt x="3" y="47"/>
                      </a:cubicBezTo>
                      <a:cubicBezTo>
                        <a:pt x="61" y="5"/>
                        <a:pt x="61" y="5"/>
                        <a:pt x="61" y="5"/>
                      </a:cubicBezTo>
                      <a:cubicBezTo>
                        <a:pt x="60" y="3"/>
                        <a:pt x="59" y="1"/>
                        <a:pt x="58"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5" name="Freeform 50"/>
                <p:cNvSpPr>
                  <a:spLocks/>
                </p:cNvSpPr>
                <p:nvPr/>
              </p:nvSpPr>
              <p:spPr bwMode="gray">
                <a:xfrm>
                  <a:off x="7570519" y="2671999"/>
                  <a:ext cx="249238" cy="233362"/>
                </a:xfrm>
                <a:custGeom>
                  <a:avLst/>
                  <a:gdLst/>
                  <a:ahLst/>
                  <a:cxnLst>
                    <a:cxn ang="0">
                      <a:pos x="4" y="53"/>
                    </a:cxn>
                    <a:cxn ang="0">
                      <a:pos x="57" y="5"/>
                    </a:cxn>
                    <a:cxn ang="0">
                      <a:pos x="53" y="0"/>
                    </a:cxn>
                    <a:cxn ang="0">
                      <a:pos x="0" y="49"/>
                    </a:cxn>
                    <a:cxn ang="0">
                      <a:pos x="4" y="53"/>
                    </a:cxn>
                  </a:cxnLst>
                  <a:rect l="0" t="0" r="r" b="b"/>
                  <a:pathLst>
                    <a:path w="57" h="53">
                      <a:moveTo>
                        <a:pt x="4" y="53"/>
                      </a:moveTo>
                      <a:cubicBezTo>
                        <a:pt x="57" y="5"/>
                        <a:pt x="57" y="5"/>
                        <a:pt x="57" y="5"/>
                      </a:cubicBezTo>
                      <a:cubicBezTo>
                        <a:pt x="56" y="3"/>
                        <a:pt x="55" y="2"/>
                        <a:pt x="53" y="0"/>
                      </a:cubicBezTo>
                      <a:cubicBezTo>
                        <a:pt x="0" y="49"/>
                        <a:pt x="0" y="49"/>
                        <a:pt x="0" y="49"/>
                      </a:cubicBezTo>
                      <a:cubicBezTo>
                        <a:pt x="1" y="50"/>
                        <a:pt x="3" y="52"/>
                        <a:pt x="4" y="53"/>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6" name="Freeform 51"/>
                <p:cNvSpPr>
                  <a:spLocks/>
                </p:cNvSpPr>
                <p:nvPr/>
              </p:nvSpPr>
              <p:spPr bwMode="gray">
                <a:xfrm>
                  <a:off x="5559157" y="4486511"/>
                  <a:ext cx="249238" cy="233362"/>
                </a:xfrm>
                <a:custGeom>
                  <a:avLst/>
                  <a:gdLst/>
                  <a:ahLst/>
                  <a:cxnLst>
                    <a:cxn ang="0">
                      <a:pos x="53" y="0"/>
                    </a:cxn>
                    <a:cxn ang="0">
                      <a:pos x="0" y="48"/>
                    </a:cxn>
                    <a:cxn ang="0">
                      <a:pos x="4" y="53"/>
                    </a:cxn>
                    <a:cxn ang="0">
                      <a:pos x="57" y="4"/>
                    </a:cxn>
                    <a:cxn ang="0">
                      <a:pos x="53" y="0"/>
                    </a:cxn>
                  </a:cxnLst>
                  <a:rect l="0" t="0" r="r" b="b"/>
                  <a:pathLst>
                    <a:path w="57" h="53">
                      <a:moveTo>
                        <a:pt x="53" y="0"/>
                      </a:moveTo>
                      <a:cubicBezTo>
                        <a:pt x="0" y="48"/>
                        <a:pt x="0" y="48"/>
                        <a:pt x="0" y="48"/>
                      </a:cubicBezTo>
                      <a:cubicBezTo>
                        <a:pt x="1" y="50"/>
                        <a:pt x="2" y="51"/>
                        <a:pt x="4" y="53"/>
                      </a:cubicBezTo>
                      <a:cubicBezTo>
                        <a:pt x="57" y="4"/>
                        <a:pt x="57" y="4"/>
                        <a:pt x="57" y="4"/>
                      </a:cubicBezTo>
                      <a:cubicBezTo>
                        <a:pt x="56" y="3"/>
                        <a:pt x="54" y="2"/>
                        <a:pt x="53" y="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7" name="Freeform 52"/>
                <p:cNvSpPr>
                  <a:spLocks/>
                </p:cNvSpPr>
                <p:nvPr/>
              </p:nvSpPr>
              <p:spPr bwMode="gray">
                <a:xfrm>
                  <a:off x="7478444" y="2562461"/>
                  <a:ext cx="231775" cy="254000"/>
                </a:xfrm>
                <a:custGeom>
                  <a:avLst/>
                  <a:gdLst/>
                  <a:ahLst/>
                  <a:cxnLst>
                    <a:cxn ang="0">
                      <a:pos x="5" y="58"/>
                    </a:cxn>
                    <a:cxn ang="0">
                      <a:pos x="53" y="4"/>
                    </a:cxn>
                    <a:cxn ang="0">
                      <a:pos x="49" y="0"/>
                    </a:cxn>
                    <a:cxn ang="0">
                      <a:pos x="0" y="54"/>
                    </a:cxn>
                    <a:cxn ang="0">
                      <a:pos x="5" y="58"/>
                    </a:cxn>
                  </a:cxnLst>
                  <a:rect l="0" t="0" r="r" b="b"/>
                  <a:pathLst>
                    <a:path w="53" h="58">
                      <a:moveTo>
                        <a:pt x="5" y="58"/>
                      </a:moveTo>
                      <a:cubicBezTo>
                        <a:pt x="53" y="4"/>
                        <a:pt x="53" y="4"/>
                        <a:pt x="53" y="4"/>
                      </a:cubicBezTo>
                      <a:cubicBezTo>
                        <a:pt x="52" y="3"/>
                        <a:pt x="50" y="2"/>
                        <a:pt x="49" y="0"/>
                      </a:cubicBezTo>
                      <a:cubicBezTo>
                        <a:pt x="0" y="54"/>
                        <a:pt x="0" y="54"/>
                        <a:pt x="0" y="54"/>
                      </a:cubicBezTo>
                      <a:cubicBezTo>
                        <a:pt x="2" y="55"/>
                        <a:pt x="3" y="57"/>
                        <a:pt x="5" y="58"/>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8" name="Freeform 55"/>
                <p:cNvSpPr>
                  <a:spLocks/>
                </p:cNvSpPr>
                <p:nvPr/>
              </p:nvSpPr>
              <p:spPr bwMode="gray">
                <a:xfrm>
                  <a:off x="7381607" y="2467211"/>
                  <a:ext cx="211138" cy="271462"/>
                </a:xfrm>
                <a:custGeom>
                  <a:avLst/>
                  <a:gdLst/>
                  <a:ahLst/>
                  <a:cxnLst>
                    <a:cxn ang="0">
                      <a:pos x="5" y="62"/>
                    </a:cxn>
                    <a:cxn ang="0">
                      <a:pos x="48" y="3"/>
                    </a:cxn>
                    <a:cxn ang="0">
                      <a:pos x="43" y="0"/>
                    </a:cxn>
                    <a:cxn ang="0">
                      <a:pos x="0" y="59"/>
                    </a:cxn>
                    <a:cxn ang="0">
                      <a:pos x="5" y="62"/>
                    </a:cxn>
                  </a:cxnLst>
                  <a:rect l="0" t="0" r="r" b="b"/>
                  <a:pathLst>
                    <a:path w="48" h="62">
                      <a:moveTo>
                        <a:pt x="5" y="62"/>
                      </a:moveTo>
                      <a:cubicBezTo>
                        <a:pt x="48" y="3"/>
                        <a:pt x="48" y="3"/>
                        <a:pt x="48" y="3"/>
                      </a:cubicBezTo>
                      <a:cubicBezTo>
                        <a:pt x="46" y="2"/>
                        <a:pt x="45" y="1"/>
                        <a:pt x="43" y="0"/>
                      </a:cubicBezTo>
                      <a:cubicBezTo>
                        <a:pt x="0" y="59"/>
                        <a:pt x="0" y="59"/>
                        <a:pt x="0" y="59"/>
                      </a:cubicBezTo>
                      <a:cubicBezTo>
                        <a:pt x="2" y="60"/>
                        <a:pt x="3" y="61"/>
                        <a:pt x="5" y="62"/>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9" name="Freeform 56"/>
                <p:cNvSpPr>
                  <a:spLocks/>
                </p:cNvSpPr>
                <p:nvPr/>
              </p:nvSpPr>
              <p:spPr bwMode="gray">
                <a:xfrm>
                  <a:off x="7276832" y="2378311"/>
                  <a:ext cx="184150" cy="293687"/>
                </a:xfrm>
                <a:custGeom>
                  <a:avLst/>
                  <a:gdLst/>
                  <a:ahLst/>
                  <a:cxnLst>
                    <a:cxn ang="0">
                      <a:pos x="5" y="67"/>
                    </a:cxn>
                    <a:cxn ang="0">
                      <a:pos x="42" y="3"/>
                    </a:cxn>
                    <a:cxn ang="0">
                      <a:pos x="37" y="0"/>
                    </a:cxn>
                    <a:cxn ang="0">
                      <a:pos x="0" y="64"/>
                    </a:cxn>
                    <a:cxn ang="0">
                      <a:pos x="5" y="67"/>
                    </a:cxn>
                  </a:cxnLst>
                  <a:rect l="0" t="0" r="r" b="b"/>
                  <a:pathLst>
                    <a:path w="42" h="67">
                      <a:moveTo>
                        <a:pt x="5" y="67"/>
                      </a:moveTo>
                      <a:cubicBezTo>
                        <a:pt x="42" y="3"/>
                        <a:pt x="42" y="3"/>
                        <a:pt x="42" y="3"/>
                      </a:cubicBezTo>
                      <a:cubicBezTo>
                        <a:pt x="40" y="2"/>
                        <a:pt x="38" y="1"/>
                        <a:pt x="37" y="0"/>
                      </a:cubicBezTo>
                      <a:cubicBezTo>
                        <a:pt x="0" y="64"/>
                        <a:pt x="0" y="64"/>
                        <a:pt x="0" y="64"/>
                      </a:cubicBezTo>
                      <a:cubicBezTo>
                        <a:pt x="2" y="65"/>
                        <a:pt x="4" y="66"/>
                        <a:pt x="5" y="67"/>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50" name="Freeform 59"/>
                <p:cNvSpPr>
                  <a:spLocks/>
                </p:cNvSpPr>
                <p:nvPr/>
              </p:nvSpPr>
              <p:spPr bwMode="gray">
                <a:xfrm>
                  <a:off x="7167294" y="2308461"/>
                  <a:ext cx="153988" cy="306387"/>
                </a:xfrm>
                <a:custGeom>
                  <a:avLst/>
                  <a:gdLst/>
                  <a:ahLst/>
                  <a:cxnLst>
                    <a:cxn ang="0">
                      <a:pos x="5" y="70"/>
                    </a:cxn>
                    <a:cxn ang="0">
                      <a:pos x="35" y="3"/>
                    </a:cxn>
                    <a:cxn ang="0">
                      <a:pos x="30" y="0"/>
                    </a:cxn>
                    <a:cxn ang="0">
                      <a:pos x="0" y="67"/>
                    </a:cxn>
                    <a:cxn ang="0">
                      <a:pos x="5" y="70"/>
                    </a:cxn>
                  </a:cxnLst>
                  <a:rect l="0" t="0" r="r" b="b"/>
                  <a:pathLst>
                    <a:path w="35" h="70">
                      <a:moveTo>
                        <a:pt x="5" y="70"/>
                      </a:moveTo>
                      <a:cubicBezTo>
                        <a:pt x="35" y="3"/>
                        <a:pt x="35" y="3"/>
                        <a:pt x="35" y="3"/>
                      </a:cubicBezTo>
                      <a:cubicBezTo>
                        <a:pt x="33" y="2"/>
                        <a:pt x="32" y="1"/>
                        <a:pt x="30" y="0"/>
                      </a:cubicBezTo>
                      <a:cubicBezTo>
                        <a:pt x="0" y="67"/>
                        <a:pt x="0" y="67"/>
                        <a:pt x="0" y="67"/>
                      </a:cubicBezTo>
                      <a:cubicBezTo>
                        <a:pt x="2" y="68"/>
                        <a:pt x="3" y="69"/>
                        <a:pt x="5" y="70"/>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51" name="Freeform 60"/>
                <p:cNvSpPr>
                  <a:spLocks/>
                </p:cNvSpPr>
                <p:nvPr/>
              </p:nvSpPr>
              <p:spPr bwMode="gray">
                <a:xfrm>
                  <a:off x="7049819" y="2251311"/>
                  <a:ext cx="127000" cy="320675"/>
                </a:xfrm>
                <a:custGeom>
                  <a:avLst/>
                  <a:gdLst/>
                  <a:ahLst/>
                  <a:cxnLst>
                    <a:cxn ang="0">
                      <a:pos x="6" y="73"/>
                    </a:cxn>
                    <a:cxn ang="0">
                      <a:pos x="29" y="2"/>
                    </a:cxn>
                    <a:cxn ang="0">
                      <a:pos x="23" y="0"/>
                    </a:cxn>
                    <a:cxn ang="0">
                      <a:pos x="0" y="71"/>
                    </a:cxn>
                    <a:cxn ang="0">
                      <a:pos x="6" y="73"/>
                    </a:cxn>
                  </a:cxnLst>
                  <a:rect l="0" t="0" r="r" b="b"/>
                  <a:pathLst>
                    <a:path w="29" h="73">
                      <a:moveTo>
                        <a:pt x="6" y="73"/>
                      </a:moveTo>
                      <a:cubicBezTo>
                        <a:pt x="29" y="2"/>
                        <a:pt x="29" y="2"/>
                        <a:pt x="29" y="2"/>
                      </a:cubicBezTo>
                      <a:cubicBezTo>
                        <a:pt x="27" y="2"/>
                        <a:pt x="25" y="1"/>
                        <a:pt x="23" y="0"/>
                      </a:cubicBezTo>
                      <a:cubicBezTo>
                        <a:pt x="0" y="71"/>
                        <a:pt x="0" y="71"/>
                        <a:pt x="0" y="71"/>
                      </a:cubicBezTo>
                      <a:cubicBezTo>
                        <a:pt x="2" y="71"/>
                        <a:pt x="4" y="72"/>
                        <a:pt x="6" y="73"/>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52" name="Freeform 62"/>
                <p:cNvSpPr>
                  <a:spLocks/>
                </p:cNvSpPr>
                <p:nvPr/>
              </p:nvSpPr>
              <p:spPr bwMode="gray">
                <a:xfrm>
                  <a:off x="6930757" y="2211624"/>
                  <a:ext cx="92075" cy="325437"/>
                </a:xfrm>
                <a:custGeom>
                  <a:avLst/>
                  <a:gdLst/>
                  <a:ahLst/>
                  <a:cxnLst>
                    <a:cxn ang="0">
                      <a:pos x="6" y="74"/>
                    </a:cxn>
                    <a:cxn ang="0">
                      <a:pos x="21" y="2"/>
                    </a:cxn>
                    <a:cxn ang="0">
                      <a:pos x="15" y="0"/>
                    </a:cxn>
                    <a:cxn ang="0">
                      <a:pos x="0" y="73"/>
                    </a:cxn>
                    <a:cxn ang="0">
                      <a:pos x="6" y="74"/>
                    </a:cxn>
                  </a:cxnLst>
                  <a:rect l="0" t="0" r="r" b="b"/>
                  <a:pathLst>
                    <a:path w="21" h="74">
                      <a:moveTo>
                        <a:pt x="6" y="74"/>
                      </a:moveTo>
                      <a:cubicBezTo>
                        <a:pt x="21" y="2"/>
                        <a:pt x="21" y="2"/>
                        <a:pt x="21" y="2"/>
                      </a:cubicBezTo>
                      <a:cubicBezTo>
                        <a:pt x="19" y="1"/>
                        <a:pt x="17" y="1"/>
                        <a:pt x="15" y="0"/>
                      </a:cubicBezTo>
                      <a:cubicBezTo>
                        <a:pt x="0" y="73"/>
                        <a:pt x="0" y="73"/>
                        <a:pt x="0" y="73"/>
                      </a:cubicBezTo>
                      <a:cubicBezTo>
                        <a:pt x="2" y="73"/>
                        <a:pt x="4" y="74"/>
                        <a:pt x="6" y="74"/>
                      </a:cubicBezTo>
                      <a:close/>
                    </a:path>
                  </a:pathLst>
                </a:custGeom>
                <a:solidFill>
                  <a:srgbClr val="FAFAF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53" name="Freeform 65"/>
                <p:cNvSpPr>
                  <a:spLocks/>
                </p:cNvSpPr>
                <p:nvPr/>
              </p:nvSpPr>
              <p:spPr bwMode="gray">
                <a:xfrm>
                  <a:off x="6808519" y="2190986"/>
                  <a:ext cx="60325" cy="323850"/>
                </a:xfrm>
                <a:custGeom>
                  <a:avLst/>
                  <a:gdLst/>
                  <a:ahLst/>
                  <a:cxnLst>
                    <a:cxn ang="0">
                      <a:pos x="6" y="74"/>
                    </a:cxn>
                    <a:cxn ang="0">
                      <a:pos x="14" y="0"/>
                    </a:cxn>
                    <a:cxn ang="0">
                      <a:pos x="8" y="0"/>
                    </a:cxn>
                    <a:cxn ang="0">
                      <a:pos x="0" y="74"/>
                    </a:cxn>
                    <a:cxn ang="0">
                      <a:pos x="6" y="74"/>
                    </a:cxn>
                  </a:cxnLst>
                  <a:rect l="0" t="0" r="r" b="b"/>
                  <a:pathLst>
                    <a:path w="14" h="74">
                      <a:moveTo>
                        <a:pt x="6" y="74"/>
                      </a:moveTo>
                      <a:cubicBezTo>
                        <a:pt x="14" y="0"/>
                        <a:pt x="14" y="0"/>
                        <a:pt x="14" y="0"/>
                      </a:cubicBezTo>
                      <a:cubicBezTo>
                        <a:pt x="12" y="0"/>
                        <a:pt x="10" y="0"/>
                        <a:pt x="8" y="0"/>
                      </a:cubicBezTo>
                      <a:cubicBezTo>
                        <a:pt x="0" y="74"/>
                        <a:pt x="0" y="74"/>
                        <a:pt x="0" y="74"/>
                      </a:cubicBezTo>
                      <a:cubicBezTo>
                        <a:pt x="2" y="74"/>
                        <a:pt x="4" y="74"/>
                        <a:pt x="6" y="7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02" name="Gruppieren 201"/>
              <p:cNvGrpSpPr>
                <a:grpSpLocks noChangeAspect="1"/>
              </p:cNvGrpSpPr>
              <p:nvPr/>
            </p:nvGrpSpPr>
            <p:grpSpPr bwMode="gray">
              <a:xfrm>
                <a:off x="7695676" y="1972004"/>
                <a:ext cx="1206000" cy="1001098"/>
                <a:chOff x="5376863" y="496887"/>
                <a:chExt cx="1635125" cy="1357314"/>
              </a:xfrm>
            </p:grpSpPr>
            <p:sp>
              <p:nvSpPr>
                <p:cNvPr id="206" name="Freeform 12"/>
                <p:cNvSpPr>
                  <a:spLocks/>
                </p:cNvSpPr>
                <p:nvPr/>
              </p:nvSpPr>
              <p:spPr bwMode="gray">
                <a:xfrm>
                  <a:off x="5376863" y="766763"/>
                  <a:ext cx="547688" cy="1087438"/>
                </a:xfrm>
                <a:custGeom>
                  <a:avLst/>
                  <a:gdLst>
                    <a:gd name="T0" fmla="*/ 126 w 146"/>
                    <a:gd name="T1" fmla="*/ 145 h 290"/>
                    <a:gd name="T2" fmla="*/ 143 w 146"/>
                    <a:gd name="T3" fmla="*/ 91 h 290"/>
                    <a:gd name="T4" fmla="*/ 142 w 146"/>
                    <a:gd name="T5" fmla="*/ 78 h 290"/>
                    <a:gd name="T6" fmla="*/ 67 w 146"/>
                    <a:gd name="T7" fmla="*/ 3 h 290"/>
                    <a:gd name="T8" fmla="*/ 60 w 146"/>
                    <a:gd name="T9" fmla="*/ 0 h 290"/>
                    <a:gd name="T10" fmla="*/ 53 w 146"/>
                    <a:gd name="T11" fmla="*/ 4 h 290"/>
                    <a:gd name="T12" fmla="*/ 0 w 146"/>
                    <a:gd name="T13" fmla="*/ 145 h 290"/>
                    <a:gd name="T14" fmla="*/ 53 w 146"/>
                    <a:gd name="T15" fmla="*/ 287 h 290"/>
                    <a:gd name="T16" fmla="*/ 60 w 146"/>
                    <a:gd name="T17" fmla="*/ 290 h 290"/>
                    <a:gd name="T18" fmla="*/ 60 w 146"/>
                    <a:gd name="T19" fmla="*/ 290 h 290"/>
                    <a:gd name="T20" fmla="*/ 68 w 146"/>
                    <a:gd name="T21" fmla="*/ 287 h 290"/>
                    <a:gd name="T22" fmla="*/ 142 w 146"/>
                    <a:gd name="T23" fmla="*/ 212 h 290"/>
                    <a:gd name="T24" fmla="*/ 143 w 146"/>
                    <a:gd name="T25" fmla="*/ 199 h 290"/>
                    <a:gd name="T26" fmla="*/ 126 w 146"/>
                    <a:gd name="T27" fmla="*/ 14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290">
                      <a:moveTo>
                        <a:pt x="126" y="145"/>
                      </a:moveTo>
                      <a:cubicBezTo>
                        <a:pt x="126" y="125"/>
                        <a:pt x="132" y="107"/>
                        <a:pt x="143" y="91"/>
                      </a:cubicBezTo>
                      <a:cubicBezTo>
                        <a:pt x="146" y="87"/>
                        <a:pt x="146" y="81"/>
                        <a:pt x="142" y="78"/>
                      </a:cubicBezTo>
                      <a:cubicBezTo>
                        <a:pt x="67" y="3"/>
                        <a:pt x="67" y="3"/>
                        <a:pt x="67" y="3"/>
                      </a:cubicBezTo>
                      <a:cubicBezTo>
                        <a:pt x="65" y="1"/>
                        <a:pt x="63" y="0"/>
                        <a:pt x="60" y="0"/>
                      </a:cubicBezTo>
                      <a:cubicBezTo>
                        <a:pt x="57" y="0"/>
                        <a:pt x="55" y="1"/>
                        <a:pt x="53" y="4"/>
                      </a:cubicBezTo>
                      <a:cubicBezTo>
                        <a:pt x="19" y="43"/>
                        <a:pt x="0" y="93"/>
                        <a:pt x="0" y="145"/>
                      </a:cubicBezTo>
                      <a:cubicBezTo>
                        <a:pt x="0" y="197"/>
                        <a:pt x="19" y="247"/>
                        <a:pt x="53" y="287"/>
                      </a:cubicBezTo>
                      <a:cubicBezTo>
                        <a:pt x="55" y="289"/>
                        <a:pt x="57" y="290"/>
                        <a:pt x="60" y="290"/>
                      </a:cubicBezTo>
                      <a:cubicBezTo>
                        <a:pt x="60" y="290"/>
                        <a:pt x="60" y="290"/>
                        <a:pt x="60" y="290"/>
                      </a:cubicBezTo>
                      <a:cubicBezTo>
                        <a:pt x="63" y="290"/>
                        <a:pt x="66" y="289"/>
                        <a:pt x="68" y="287"/>
                      </a:cubicBezTo>
                      <a:cubicBezTo>
                        <a:pt x="142" y="212"/>
                        <a:pt x="142" y="212"/>
                        <a:pt x="142" y="212"/>
                      </a:cubicBezTo>
                      <a:cubicBezTo>
                        <a:pt x="146" y="209"/>
                        <a:pt x="146" y="203"/>
                        <a:pt x="143" y="199"/>
                      </a:cubicBezTo>
                      <a:cubicBezTo>
                        <a:pt x="132" y="183"/>
                        <a:pt x="126" y="165"/>
                        <a:pt x="126" y="145"/>
                      </a:cubicBezTo>
                      <a:close/>
                    </a:path>
                  </a:pathLst>
                </a:custGeom>
                <a:solidFill>
                  <a:srgbClr val="E6E6E6"/>
                </a:solidFill>
                <a:ln w="14288" cap="flat">
                  <a:noFill/>
                  <a:prstDash val="solid"/>
                  <a:miter lim="800000"/>
                  <a:headEnd/>
                  <a:tailEnd/>
                </a:ln>
                <a:effectLst>
                  <a:glow rad="50800">
                    <a:srgbClr val="FFFFFF">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207" name="Freeform 13"/>
                <p:cNvSpPr>
                  <a:spLocks/>
                </p:cNvSpPr>
                <p:nvPr/>
              </p:nvSpPr>
              <p:spPr bwMode="gray">
                <a:xfrm>
                  <a:off x="5649913" y="496887"/>
                  <a:ext cx="1087438" cy="542925"/>
                </a:xfrm>
                <a:custGeom>
                  <a:avLst/>
                  <a:gdLst>
                    <a:gd name="T0" fmla="*/ 290 w 290"/>
                    <a:gd name="T1" fmla="*/ 59 h 145"/>
                    <a:gd name="T2" fmla="*/ 286 w 290"/>
                    <a:gd name="T3" fmla="*/ 52 h 145"/>
                    <a:gd name="T4" fmla="*/ 145 w 290"/>
                    <a:gd name="T5" fmla="*/ 0 h 145"/>
                    <a:gd name="T6" fmla="*/ 3 w 290"/>
                    <a:gd name="T7" fmla="*/ 52 h 145"/>
                    <a:gd name="T8" fmla="*/ 0 w 290"/>
                    <a:gd name="T9" fmla="*/ 59 h 145"/>
                    <a:gd name="T10" fmla="*/ 3 w 290"/>
                    <a:gd name="T11" fmla="*/ 67 h 145"/>
                    <a:gd name="T12" fmla="*/ 78 w 290"/>
                    <a:gd name="T13" fmla="*/ 141 h 145"/>
                    <a:gd name="T14" fmla="*/ 91 w 290"/>
                    <a:gd name="T15" fmla="*/ 142 h 145"/>
                    <a:gd name="T16" fmla="*/ 145 w 290"/>
                    <a:gd name="T17" fmla="*/ 125 h 145"/>
                    <a:gd name="T18" fmla="*/ 199 w 290"/>
                    <a:gd name="T19" fmla="*/ 142 h 145"/>
                    <a:gd name="T20" fmla="*/ 205 w 290"/>
                    <a:gd name="T21" fmla="*/ 144 h 145"/>
                    <a:gd name="T22" fmla="*/ 212 w 290"/>
                    <a:gd name="T23" fmla="*/ 141 h 145"/>
                    <a:gd name="T24" fmla="*/ 287 w 290"/>
                    <a:gd name="T25" fmla="*/ 67 h 145"/>
                    <a:gd name="T26" fmla="*/ 290 w 290"/>
                    <a:gd name="T27"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145">
                      <a:moveTo>
                        <a:pt x="290" y="59"/>
                      </a:moveTo>
                      <a:cubicBezTo>
                        <a:pt x="290" y="56"/>
                        <a:pt x="289" y="54"/>
                        <a:pt x="286" y="52"/>
                      </a:cubicBezTo>
                      <a:cubicBezTo>
                        <a:pt x="247" y="18"/>
                        <a:pt x="197" y="0"/>
                        <a:pt x="145" y="0"/>
                      </a:cubicBezTo>
                      <a:cubicBezTo>
                        <a:pt x="93" y="0"/>
                        <a:pt x="43" y="18"/>
                        <a:pt x="3" y="52"/>
                      </a:cubicBezTo>
                      <a:cubicBezTo>
                        <a:pt x="1" y="54"/>
                        <a:pt x="0" y="56"/>
                        <a:pt x="0" y="59"/>
                      </a:cubicBezTo>
                      <a:cubicBezTo>
                        <a:pt x="0" y="62"/>
                        <a:pt x="1" y="65"/>
                        <a:pt x="3" y="67"/>
                      </a:cubicBezTo>
                      <a:cubicBezTo>
                        <a:pt x="78" y="141"/>
                        <a:pt x="78" y="141"/>
                        <a:pt x="78" y="141"/>
                      </a:cubicBezTo>
                      <a:cubicBezTo>
                        <a:pt x="81" y="145"/>
                        <a:pt x="87" y="145"/>
                        <a:pt x="91" y="142"/>
                      </a:cubicBezTo>
                      <a:cubicBezTo>
                        <a:pt x="107" y="131"/>
                        <a:pt x="125" y="125"/>
                        <a:pt x="145" y="125"/>
                      </a:cubicBezTo>
                      <a:cubicBezTo>
                        <a:pt x="165" y="125"/>
                        <a:pt x="183" y="131"/>
                        <a:pt x="199" y="142"/>
                      </a:cubicBezTo>
                      <a:cubicBezTo>
                        <a:pt x="201" y="144"/>
                        <a:pt x="203" y="144"/>
                        <a:pt x="205" y="144"/>
                      </a:cubicBezTo>
                      <a:cubicBezTo>
                        <a:pt x="208" y="144"/>
                        <a:pt x="210" y="143"/>
                        <a:pt x="212" y="141"/>
                      </a:cubicBezTo>
                      <a:cubicBezTo>
                        <a:pt x="287" y="67"/>
                        <a:pt x="287" y="67"/>
                        <a:pt x="287" y="67"/>
                      </a:cubicBezTo>
                      <a:cubicBezTo>
                        <a:pt x="289" y="65"/>
                        <a:pt x="290" y="62"/>
                        <a:pt x="290" y="59"/>
                      </a:cubicBezTo>
                      <a:close/>
                    </a:path>
                  </a:pathLst>
                </a:custGeom>
                <a:solidFill>
                  <a:srgbClr val="00B050"/>
                </a:solidFill>
                <a:ln w="14288" cap="flat">
                  <a:noFill/>
                  <a:prstDash val="solid"/>
                  <a:miter lim="800000"/>
                  <a:headEnd/>
                  <a:tailEnd/>
                </a:ln>
                <a:effectLst>
                  <a:glow rad="50800">
                    <a:srgbClr val="00B05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sp>
              <p:nvSpPr>
                <p:cNvPr id="208" name="Freeform 14"/>
                <p:cNvSpPr>
                  <a:spLocks/>
                </p:cNvSpPr>
                <p:nvPr/>
              </p:nvSpPr>
              <p:spPr bwMode="gray">
                <a:xfrm>
                  <a:off x="6464300" y="766763"/>
                  <a:ext cx="547688" cy="1087438"/>
                </a:xfrm>
                <a:custGeom>
                  <a:avLst/>
                  <a:gdLst>
                    <a:gd name="T0" fmla="*/ 86 w 146"/>
                    <a:gd name="T1" fmla="*/ 0 h 290"/>
                    <a:gd name="T2" fmla="*/ 79 w 146"/>
                    <a:gd name="T3" fmla="*/ 3 h 290"/>
                    <a:gd name="T4" fmla="*/ 4 w 146"/>
                    <a:gd name="T5" fmla="*/ 78 h 290"/>
                    <a:gd name="T6" fmla="*/ 3 w 146"/>
                    <a:gd name="T7" fmla="*/ 91 h 290"/>
                    <a:gd name="T8" fmla="*/ 20 w 146"/>
                    <a:gd name="T9" fmla="*/ 145 h 290"/>
                    <a:gd name="T10" fmla="*/ 3 w 146"/>
                    <a:gd name="T11" fmla="*/ 199 h 290"/>
                    <a:gd name="T12" fmla="*/ 4 w 146"/>
                    <a:gd name="T13" fmla="*/ 212 h 290"/>
                    <a:gd name="T14" fmla="*/ 78 w 146"/>
                    <a:gd name="T15" fmla="*/ 287 h 290"/>
                    <a:gd name="T16" fmla="*/ 85 w 146"/>
                    <a:gd name="T17" fmla="*/ 290 h 290"/>
                    <a:gd name="T18" fmla="*/ 86 w 146"/>
                    <a:gd name="T19" fmla="*/ 290 h 290"/>
                    <a:gd name="T20" fmla="*/ 93 w 146"/>
                    <a:gd name="T21" fmla="*/ 286 h 290"/>
                    <a:gd name="T22" fmla="*/ 146 w 146"/>
                    <a:gd name="T23" fmla="*/ 145 h 290"/>
                    <a:gd name="T24" fmla="*/ 93 w 146"/>
                    <a:gd name="T25" fmla="*/ 4 h 290"/>
                    <a:gd name="T26" fmla="*/ 86 w 146"/>
                    <a:gd name="T2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290">
                      <a:moveTo>
                        <a:pt x="86" y="0"/>
                      </a:moveTo>
                      <a:cubicBezTo>
                        <a:pt x="83" y="0"/>
                        <a:pt x="80" y="1"/>
                        <a:pt x="79" y="3"/>
                      </a:cubicBezTo>
                      <a:cubicBezTo>
                        <a:pt x="4" y="78"/>
                        <a:pt x="4" y="78"/>
                        <a:pt x="4" y="78"/>
                      </a:cubicBezTo>
                      <a:cubicBezTo>
                        <a:pt x="0" y="81"/>
                        <a:pt x="0" y="87"/>
                        <a:pt x="3" y="91"/>
                      </a:cubicBezTo>
                      <a:cubicBezTo>
                        <a:pt x="14" y="107"/>
                        <a:pt x="20" y="125"/>
                        <a:pt x="20" y="145"/>
                      </a:cubicBezTo>
                      <a:cubicBezTo>
                        <a:pt x="20" y="165"/>
                        <a:pt x="14" y="183"/>
                        <a:pt x="3" y="199"/>
                      </a:cubicBezTo>
                      <a:cubicBezTo>
                        <a:pt x="0" y="203"/>
                        <a:pt x="0" y="209"/>
                        <a:pt x="4" y="212"/>
                      </a:cubicBezTo>
                      <a:cubicBezTo>
                        <a:pt x="78" y="287"/>
                        <a:pt x="78" y="287"/>
                        <a:pt x="78" y="287"/>
                      </a:cubicBezTo>
                      <a:cubicBezTo>
                        <a:pt x="80" y="289"/>
                        <a:pt x="83" y="290"/>
                        <a:pt x="85" y="290"/>
                      </a:cubicBezTo>
                      <a:cubicBezTo>
                        <a:pt x="86" y="290"/>
                        <a:pt x="86" y="290"/>
                        <a:pt x="86" y="290"/>
                      </a:cubicBezTo>
                      <a:cubicBezTo>
                        <a:pt x="89" y="290"/>
                        <a:pt x="91" y="289"/>
                        <a:pt x="93" y="286"/>
                      </a:cubicBezTo>
                      <a:cubicBezTo>
                        <a:pt x="127" y="247"/>
                        <a:pt x="146" y="197"/>
                        <a:pt x="146" y="145"/>
                      </a:cubicBezTo>
                      <a:cubicBezTo>
                        <a:pt x="146" y="93"/>
                        <a:pt x="127" y="43"/>
                        <a:pt x="93" y="4"/>
                      </a:cubicBezTo>
                      <a:cubicBezTo>
                        <a:pt x="91" y="2"/>
                        <a:pt x="89" y="0"/>
                        <a:pt x="86" y="0"/>
                      </a:cubicBezTo>
                      <a:close/>
                    </a:path>
                  </a:pathLst>
                </a:custGeom>
                <a:solidFill>
                  <a:srgbClr val="FF0000"/>
                </a:solidFill>
                <a:ln w="14288" cap="flat">
                  <a:noFill/>
                  <a:prstDash val="solid"/>
                  <a:miter lim="800000"/>
                  <a:headEnd/>
                  <a:tailEnd/>
                </a:ln>
                <a:effectLst>
                  <a:glow rad="50800">
                    <a:srgbClr val="FF0000">
                      <a:alpha val="30000"/>
                    </a:srgbClr>
                  </a:glow>
                  <a:innerShdw blurRad="76200" dist="254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de-DE" sz="1400"/>
                </a:p>
              </p:txBody>
            </p:sp>
          </p:grpSp>
          <p:grpSp>
            <p:nvGrpSpPr>
              <p:cNvPr id="203" name="Gruppieren 202"/>
              <p:cNvGrpSpPr/>
              <p:nvPr/>
            </p:nvGrpSpPr>
            <p:grpSpPr bwMode="gray">
              <a:xfrm>
                <a:off x="8112688" y="2392612"/>
                <a:ext cx="364645" cy="364645"/>
                <a:chOff x="4301955" y="3458677"/>
                <a:chExt cx="540092" cy="540092"/>
              </a:xfrm>
              <a:effectLst/>
            </p:grpSpPr>
            <p:sp>
              <p:nvSpPr>
                <p:cNvPr id="204" name="Rad 203"/>
                <p:cNvSpPr/>
                <p:nvPr/>
              </p:nvSpPr>
              <p:spPr bwMode="gray">
                <a:xfrm>
                  <a:off x="4301955" y="3458677"/>
                  <a:ext cx="540092" cy="540092"/>
                </a:xfrm>
                <a:prstGeom prst="donut">
                  <a:avLst>
                    <a:gd name="adj" fmla="val 13138"/>
                  </a:avLst>
                </a:prstGeom>
                <a:gradFill flip="none" rotWithShape="1">
                  <a:gsLst>
                    <a:gs pos="98000">
                      <a:srgbClr val="5F5F5F"/>
                    </a:gs>
                    <a:gs pos="85000">
                      <a:srgbClr val="FFFFFF"/>
                    </a:gs>
                    <a:gs pos="0">
                      <a:srgbClr val="B2B2B2"/>
                    </a:gs>
                  </a:gsLst>
                  <a:path path="shape">
                    <a:fillToRect l="50000" t="50000" r="50000" b="50000"/>
                  </a:path>
                  <a:tileRect/>
                </a:gradFill>
                <a:ln>
                  <a:noFill/>
                </a:ln>
                <a:effectLst>
                  <a:outerShdw blurRad="76200" dist="38100" dir="2700000" algn="tl" rotWithShape="0">
                    <a:prstClr val="black">
                      <a:alpha val="30000"/>
                    </a:prstClr>
                  </a:outerShdw>
                </a:effectLst>
                <a:scene3d>
                  <a:camera prst="orthographicFront"/>
                  <a:lightRig rig="threePt" dir="t"/>
                </a:scene3d>
                <a:sp3d>
                  <a:bevelT w="12700" h="50800" prst="angle"/>
                  <a:bevelB prst="angle"/>
                </a:sp3d>
              </p:spPr>
              <p:txBody>
                <a:bodyPr vert="horz" wrap="square" lIns="91440" tIns="45720" rIns="91440" bIns="45720" numCol="1" anchor="t" anchorCtr="0" compatLnSpc="1">
                  <a:prstTxWarp prst="textNoShape">
                    <a:avLst/>
                  </a:prstTxWarp>
                </a:bodyPr>
                <a:lstStyle/>
                <a:p>
                  <a:endParaRPr lang="de-DE" sz="1400" dirty="0"/>
                </a:p>
              </p:txBody>
            </p:sp>
            <p:sp>
              <p:nvSpPr>
                <p:cNvPr id="205" name="Oval 8"/>
                <p:cNvSpPr>
                  <a:spLocks noChangeArrowheads="1"/>
                </p:cNvSpPr>
                <p:nvPr/>
              </p:nvSpPr>
              <p:spPr bwMode="gray">
                <a:xfrm>
                  <a:off x="4371345" y="3526730"/>
                  <a:ext cx="401312" cy="404180"/>
                </a:xfrm>
                <a:prstGeom prst="ellipse">
                  <a:avLst/>
                </a:prstGeom>
                <a:gradFill flip="none" rotWithShape="1">
                  <a:gsLst>
                    <a:gs pos="0">
                      <a:srgbClr val="646464"/>
                    </a:gs>
                    <a:gs pos="79000">
                      <a:srgbClr val="646464"/>
                    </a:gs>
                    <a:gs pos="90000">
                      <a:srgbClr val="FF6600"/>
                    </a:gs>
                    <a:gs pos="68000">
                      <a:srgbClr val="AFAFAF"/>
                    </a:gs>
                    <a:gs pos="100000">
                      <a:srgbClr val="C0C0C0"/>
                    </a:gs>
                  </a:gsLst>
                  <a:path path="shape">
                    <a:fillToRect l="50000" t="50000" r="50000" b="50000"/>
                  </a:path>
                  <a:tileRect/>
                </a:gradFill>
                <a:ln w="14288" cap="flat">
                  <a:noFill/>
                  <a:prstDash val="solid"/>
                  <a:miter lim="800000"/>
                  <a:headEnd/>
                  <a:tailEnd/>
                </a:ln>
                <a:effectLst>
                  <a:outerShdw blurRad="127000" dist="76200" dir="2700000" algn="tl" rotWithShape="0">
                    <a:prstClr val="black">
                      <a:alpha val="50000"/>
                    </a:prstClr>
                  </a:outerShdw>
                </a:effectLst>
                <a:scene3d>
                  <a:camera prst="orthographicFront"/>
                  <a:lightRig rig="flat" dir="t">
                    <a:rot lat="0" lon="0" rev="9600000"/>
                  </a:lightRig>
                </a:scene3d>
                <a:sp3d prstMaterial="metal">
                  <a:bevelT w="190500" h="190500"/>
                </a:sp3d>
              </p:spPr>
              <p:txBody>
                <a:bodyPr vert="horz" wrap="square" lIns="91440" tIns="45720" rIns="91440" bIns="45720" numCol="1" anchor="t" anchorCtr="0" compatLnSpc="1">
                  <a:prstTxWarp prst="textNoShape">
                    <a:avLst/>
                  </a:prstTxWarp>
                </a:bodyPr>
                <a:lstStyle/>
                <a:p>
                  <a:endParaRPr lang="de-DE" sz="1400"/>
                </a:p>
              </p:txBody>
            </p:sp>
          </p:grpSp>
        </p:grpSp>
        <p:grpSp>
          <p:nvGrpSpPr>
            <p:cNvPr id="254" name="vbaPointer Zeiger 2" descr="ValuePointer.11/ValuePointer.AngleStart.48/AngleStart.AngleEnd.312/AngleEnd.ValueStart.1/ValueStart.ValueEnd.45/ValueEnd.Step.1/Step."/>
            <p:cNvGrpSpPr/>
            <p:nvPr/>
          </p:nvGrpSpPr>
          <p:grpSpPr bwMode="gray">
            <a:xfrm rot="6480000">
              <a:off x="7762421" y="4159752"/>
              <a:ext cx="110871" cy="1607970"/>
              <a:chOff x="13910975" y="1828427"/>
              <a:chExt cx="165997" cy="3368837"/>
            </a:xfrm>
            <a:effectLst/>
          </p:grpSpPr>
          <p:sp>
            <p:nvSpPr>
              <p:cNvPr id="255" name="Freeform 68"/>
              <p:cNvSpPr>
                <a:spLocks/>
              </p:cNvSpPr>
              <p:nvPr/>
            </p:nvSpPr>
            <p:spPr bwMode="gray">
              <a:xfrm rot="10800000">
                <a:off x="13911001" y="1828427"/>
                <a:ext cx="165971" cy="2116699"/>
              </a:xfrm>
              <a:custGeom>
                <a:avLst/>
                <a:gdLst>
                  <a:gd name="T0" fmla="*/ 48 w 150"/>
                  <a:gd name="T1" fmla="*/ 1913 h 1913"/>
                  <a:gd name="T2" fmla="*/ 0 w 150"/>
                  <a:gd name="T3" fmla="*/ 389 h 1913"/>
                  <a:gd name="T4" fmla="*/ 42 w 150"/>
                  <a:gd name="T5" fmla="*/ 11 h 1913"/>
                  <a:gd name="T6" fmla="*/ 58 w 150"/>
                  <a:gd name="T7" fmla="*/ 5 h 1913"/>
                  <a:gd name="T8" fmla="*/ 75 w 150"/>
                  <a:gd name="T9" fmla="*/ 0 h 1913"/>
                  <a:gd name="T10" fmla="*/ 91 w 150"/>
                  <a:gd name="T11" fmla="*/ 5 h 1913"/>
                  <a:gd name="T12" fmla="*/ 101 w 150"/>
                  <a:gd name="T13" fmla="*/ 11 h 1913"/>
                  <a:gd name="T14" fmla="*/ 150 w 150"/>
                  <a:gd name="T15" fmla="*/ 389 h 1913"/>
                  <a:gd name="T16" fmla="*/ 101 w 150"/>
                  <a:gd name="T17" fmla="*/ 1913 h 1913"/>
                  <a:gd name="T18" fmla="*/ 48 w 150"/>
                  <a:gd name="T19" fmla="*/ 1913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913">
                    <a:moveTo>
                      <a:pt x="48" y="1913"/>
                    </a:moveTo>
                    <a:lnTo>
                      <a:pt x="0" y="389"/>
                    </a:lnTo>
                    <a:lnTo>
                      <a:pt x="42" y="11"/>
                    </a:lnTo>
                    <a:lnTo>
                      <a:pt x="58" y="5"/>
                    </a:lnTo>
                    <a:lnTo>
                      <a:pt x="75" y="0"/>
                    </a:lnTo>
                    <a:lnTo>
                      <a:pt x="91" y="5"/>
                    </a:lnTo>
                    <a:lnTo>
                      <a:pt x="101" y="11"/>
                    </a:lnTo>
                    <a:lnTo>
                      <a:pt x="150" y="389"/>
                    </a:lnTo>
                    <a:lnTo>
                      <a:pt x="101" y="1913"/>
                    </a:lnTo>
                    <a:lnTo>
                      <a:pt x="48" y="1913"/>
                    </a:lnTo>
                    <a:close/>
                  </a:path>
                </a:pathLst>
              </a:custGeom>
              <a:solidFill>
                <a:srgbClr val="FF0000">
                  <a:alpha val="0"/>
                </a:srgbClr>
              </a:solidFill>
              <a:ln>
                <a:noFill/>
              </a:ln>
            </p:spPr>
            <p:txBody>
              <a:bodyPr vert="horz" wrap="square" lIns="91440" tIns="45720" rIns="91440" bIns="45720" numCol="1" anchor="t" anchorCtr="0" compatLnSpc="1">
                <a:prstTxWarp prst="textNoShape">
                  <a:avLst/>
                </a:prstTxWarp>
              </a:bodyPr>
              <a:lstStyle/>
              <a:p>
                <a:endParaRPr lang="de-DE" sz="1400"/>
              </a:p>
            </p:txBody>
          </p:sp>
          <p:sp>
            <p:nvSpPr>
              <p:cNvPr id="256" name="Freeform 68"/>
              <p:cNvSpPr>
                <a:spLocks/>
              </p:cNvSpPr>
              <p:nvPr/>
            </p:nvSpPr>
            <p:spPr bwMode="gray">
              <a:xfrm>
                <a:off x="13910975" y="3080565"/>
                <a:ext cx="165971" cy="2116699"/>
              </a:xfrm>
              <a:custGeom>
                <a:avLst/>
                <a:gdLst>
                  <a:gd name="T0" fmla="*/ 48 w 150"/>
                  <a:gd name="T1" fmla="*/ 1913 h 1913"/>
                  <a:gd name="T2" fmla="*/ 0 w 150"/>
                  <a:gd name="T3" fmla="*/ 389 h 1913"/>
                  <a:gd name="T4" fmla="*/ 42 w 150"/>
                  <a:gd name="T5" fmla="*/ 11 h 1913"/>
                  <a:gd name="T6" fmla="*/ 58 w 150"/>
                  <a:gd name="T7" fmla="*/ 5 h 1913"/>
                  <a:gd name="T8" fmla="*/ 75 w 150"/>
                  <a:gd name="T9" fmla="*/ 0 h 1913"/>
                  <a:gd name="T10" fmla="*/ 91 w 150"/>
                  <a:gd name="T11" fmla="*/ 5 h 1913"/>
                  <a:gd name="T12" fmla="*/ 101 w 150"/>
                  <a:gd name="T13" fmla="*/ 11 h 1913"/>
                  <a:gd name="T14" fmla="*/ 150 w 150"/>
                  <a:gd name="T15" fmla="*/ 389 h 1913"/>
                  <a:gd name="T16" fmla="*/ 101 w 150"/>
                  <a:gd name="T17" fmla="*/ 1913 h 1913"/>
                  <a:gd name="T18" fmla="*/ 48 w 150"/>
                  <a:gd name="T19" fmla="*/ 1913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913">
                    <a:moveTo>
                      <a:pt x="48" y="1913"/>
                    </a:moveTo>
                    <a:lnTo>
                      <a:pt x="0" y="389"/>
                    </a:lnTo>
                    <a:lnTo>
                      <a:pt x="42" y="11"/>
                    </a:lnTo>
                    <a:lnTo>
                      <a:pt x="58" y="5"/>
                    </a:lnTo>
                    <a:lnTo>
                      <a:pt x="75" y="0"/>
                    </a:lnTo>
                    <a:lnTo>
                      <a:pt x="91" y="5"/>
                    </a:lnTo>
                    <a:lnTo>
                      <a:pt x="101" y="11"/>
                    </a:lnTo>
                    <a:lnTo>
                      <a:pt x="150" y="389"/>
                    </a:lnTo>
                    <a:lnTo>
                      <a:pt x="101" y="1913"/>
                    </a:lnTo>
                    <a:lnTo>
                      <a:pt x="48" y="1913"/>
                    </a:lnTo>
                    <a:close/>
                  </a:path>
                </a:pathLst>
              </a:custGeom>
              <a:gradFill flip="none" rotWithShape="1">
                <a:gsLst>
                  <a:gs pos="0">
                    <a:srgbClr val="FFFFFF"/>
                  </a:gs>
                  <a:gs pos="21001">
                    <a:srgbClr val="5F5F5F"/>
                  </a:gs>
                  <a:gs pos="63000">
                    <a:srgbClr val="FFFFFF"/>
                  </a:gs>
                  <a:gs pos="67000">
                    <a:srgbClr val="B2B2B2"/>
                  </a:gs>
                  <a:gs pos="69000">
                    <a:srgbClr val="292929"/>
                  </a:gs>
                  <a:gs pos="82001">
                    <a:srgbClr val="777777"/>
                  </a:gs>
                  <a:gs pos="100000">
                    <a:srgbClr val="FFFFFF"/>
                  </a:gs>
                </a:gsLst>
                <a:lin ang="0" scaled="1"/>
                <a:tileRect/>
              </a:gradFill>
              <a:ln>
                <a:noFill/>
              </a:ln>
              <a:effectLst>
                <a:outerShdw blurRad="50800" dist="50800" dir="4800000" algn="tl" rotWithShape="0">
                  <a:prstClr val="black">
                    <a:alpha val="40000"/>
                  </a:prstClr>
                </a:outerShdw>
              </a:effectLst>
              <a:scene3d>
                <a:camera prst="orthographicFront"/>
                <a:lightRig rig="balanced" dir="t"/>
              </a:scene3d>
              <a:sp3d prstMaterial="metal">
                <a:bevelT w="63500" h="63500"/>
              </a:sp3d>
            </p:spPr>
            <p:txBody>
              <a:bodyPr vert="horz" wrap="square" lIns="91440" tIns="45720" rIns="91440" bIns="45720" numCol="1" anchor="t" anchorCtr="0" compatLnSpc="1">
                <a:prstTxWarp prst="textNoShape">
                  <a:avLst/>
                </a:prstTxWarp>
              </a:bodyPr>
              <a:lstStyle/>
              <a:p>
                <a:endParaRPr lang="de-DE" sz="1400"/>
              </a:p>
            </p:txBody>
          </p:sp>
          <p:sp>
            <p:nvSpPr>
              <p:cNvPr id="257" name="Freeform 68"/>
              <p:cNvSpPr>
                <a:spLocks/>
              </p:cNvSpPr>
              <p:nvPr/>
            </p:nvSpPr>
            <p:spPr bwMode="gray">
              <a:xfrm>
                <a:off x="13976592" y="4985960"/>
                <a:ext cx="34957" cy="192262"/>
              </a:xfrm>
              <a:prstGeom prst="roundRect">
                <a:avLst>
                  <a:gd name="adj" fmla="val 50000"/>
                </a:avLst>
              </a:prstGeom>
              <a:solidFill>
                <a:srgbClr val="FF0000"/>
              </a:solidFill>
              <a:ln>
                <a:noFill/>
              </a:ln>
              <a:effectLst>
                <a:glow rad="38100">
                  <a:srgbClr val="FF0000">
                    <a:alpha val="20000"/>
                  </a:srgbClr>
                </a:glow>
                <a:innerShdw blurRad="25400" dist="127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de-DE" sz="1400"/>
              </a:p>
            </p:txBody>
          </p:sp>
        </p:grpSp>
      </p:grpSp>
      <p:grpSp>
        <p:nvGrpSpPr>
          <p:cNvPr id="259" name="Group 258"/>
          <p:cNvGrpSpPr/>
          <p:nvPr/>
        </p:nvGrpSpPr>
        <p:grpSpPr>
          <a:xfrm>
            <a:off x="8911747" y="3299866"/>
            <a:ext cx="3048006" cy="3630683"/>
            <a:chOff x="7856129" y="1513453"/>
            <a:chExt cx="3048006" cy="3048006"/>
          </a:xfrm>
        </p:grpSpPr>
        <p:pic>
          <p:nvPicPr>
            <p:cNvPr id="260" name="Picture 2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261" name="TextBox 260"/>
            <p:cNvSpPr txBox="1"/>
            <p:nvPr/>
          </p:nvSpPr>
          <p:spPr>
            <a:xfrm>
              <a:off x="8131903" y="1814627"/>
              <a:ext cx="2496457" cy="1840975"/>
            </a:xfrm>
            <a:prstGeom prst="rect">
              <a:avLst/>
            </a:prstGeom>
            <a:noFill/>
          </p:spPr>
          <p:txBody>
            <a:bodyPr wrap="square" rtlCol="0">
              <a:spAutoFit/>
            </a:bodyPr>
            <a:lstStyle/>
            <a:p>
              <a:r>
                <a:rPr lang="en-US" dirty="0"/>
                <a:t>Create your own real-time dashboard where a needle rotates based on your e.g. sales or production figures updated using </a:t>
              </a:r>
              <a:r>
                <a:rPr lang="en-US" u="sng" dirty="0">
                  <a:hlinkClick r:id="rId3"/>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340037420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uppieren 109"/>
          <p:cNvGrpSpPr/>
          <p:nvPr/>
        </p:nvGrpSpPr>
        <p:grpSpPr>
          <a:xfrm>
            <a:off x="2511647" y="1182502"/>
            <a:ext cx="8497093" cy="4492997"/>
            <a:chOff x="323849" y="1555201"/>
            <a:chExt cx="8497093" cy="4492997"/>
          </a:xfrm>
        </p:grpSpPr>
        <p:sp>
          <p:nvSpPr>
            <p:cNvPr id="2" name="Ellipse 1"/>
            <p:cNvSpPr/>
            <p:nvPr/>
          </p:nvSpPr>
          <p:spPr bwMode="gray">
            <a:xfrm>
              <a:off x="463560" y="5489194"/>
              <a:ext cx="1804184" cy="559004"/>
            </a:xfrm>
            <a:prstGeom prst="ellipse">
              <a:avLst/>
            </a:prstGeom>
            <a:gradFill flip="none" rotWithShape="1">
              <a:gsLst>
                <a:gs pos="100000">
                  <a:srgbClr val="000000">
                    <a:alpha val="0"/>
                  </a:srgbClr>
                </a:gs>
                <a:gs pos="0">
                  <a:srgbClr val="000000">
                    <a:alpha val="40000"/>
                  </a:srgbClr>
                </a:gs>
              </a:gsLst>
              <a:path path="shape">
                <a:fillToRect l="50000" t="50000" r="50000" b="50000"/>
              </a:path>
              <a:tileRect/>
            </a:gradFill>
            <a:ln w="12700">
              <a:noFill/>
              <a:round/>
              <a:headEnd/>
              <a:tailEnd/>
            </a:ln>
          </p:spPr>
          <p:txBody>
            <a:bodyPr rtlCol="0" anchor="ctr"/>
            <a:lstStyle/>
            <a:p>
              <a:pPr algn="ctr"/>
              <a:endParaRPr lang="de-DE" dirty="0"/>
            </a:p>
          </p:txBody>
        </p:sp>
        <p:sp>
          <p:nvSpPr>
            <p:cNvPr id="3" name="Ellipse 2"/>
            <p:cNvSpPr/>
            <p:nvPr/>
          </p:nvSpPr>
          <p:spPr bwMode="gray">
            <a:xfrm>
              <a:off x="2376842" y="4105492"/>
              <a:ext cx="1547086" cy="479344"/>
            </a:xfrm>
            <a:prstGeom prst="ellipse">
              <a:avLst/>
            </a:prstGeom>
            <a:gradFill flip="none" rotWithShape="1">
              <a:gsLst>
                <a:gs pos="100000">
                  <a:srgbClr val="000000">
                    <a:alpha val="0"/>
                  </a:srgbClr>
                </a:gs>
                <a:gs pos="0">
                  <a:srgbClr val="000000">
                    <a:alpha val="30000"/>
                  </a:srgbClr>
                </a:gs>
              </a:gsLst>
              <a:path path="shape">
                <a:fillToRect l="50000" t="50000" r="50000" b="50000"/>
              </a:path>
              <a:tileRect/>
            </a:gradFill>
            <a:ln w="12700">
              <a:noFill/>
              <a:round/>
              <a:headEnd/>
              <a:tailEnd/>
            </a:ln>
          </p:spPr>
          <p:txBody>
            <a:bodyPr rtlCol="0" anchor="ctr"/>
            <a:lstStyle/>
            <a:p>
              <a:pPr algn="ctr"/>
              <a:endParaRPr lang="de-DE" dirty="0"/>
            </a:p>
          </p:txBody>
        </p:sp>
        <p:sp>
          <p:nvSpPr>
            <p:cNvPr id="4" name="Ellipse 3"/>
            <p:cNvSpPr/>
            <p:nvPr/>
          </p:nvSpPr>
          <p:spPr bwMode="gray">
            <a:xfrm>
              <a:off x="4181647" y="2889956"/>
              <a:ext cx="1256152" cy="389202"/>
            </a:xfrm>
            <a:prstGeom prst="ellipse">
              <a:avLst/>
            </a:prstGeom>
            <a:gradFill flip="none" rotWithShape="1">
              <a:gsLst>
                <a:gs pos="100000">
                  <a:srgbClr val="000000">
                    <a:alpha val="0"/>
                  </a:srgbClr>
                </a:gs>
                <a:gs pos="0">
                  <a:srgbClr val="000000">
                    <a:alpha val="30000"/>
                  </a:srgbClr>
                </a:gs>
              </a:gsLst>
              <a:path path="shape">
                <a:fillToRect l="50000" t="50000" r="50000" b="50000"/>
              </a:path>
              <a:tileRect/>
            </a:gradFill>
            <a:ln w="12700">
              <a:noFill/>
              <a:round/>
              <a:headEnd/>
              <a:tailEnd/>
            </a:ln>
          </p:spPr>
          <p:txBody>
            <a:bodyPr rtlCol="0" anchor="ctr"/>
            <a:lstStyle/>
            <a:p>
              <a:pPr algn="ctr"/>
              <a:endParaRPr lang="de-DE" dirty="0"/>
            </a:p>
          </p:txBody>
        </p:sp>
        <p:grpSp>
          <p:nvGrpSpPr>
            <p:cNvPr id="5" name="Gruppieren 4"/>
            <p:cNvGrpSpPr/>
            <p:nvPr/>
          </p:nvGrpSpPr>
          <p:grpSpPr bwMode="gray">
            <a:xfrm>
              <a:off x="323849" y="3715200"/>
              <a:ext cx="2088000" cy="2088000"/>
              <a:chOff x="3382685" y="3490933"/>
              <a:chExt cx="2019010" cy="2019010"/>
            </a:xfrm>
            <a:effectLst>
              <a:outerShdw blurRad="203200" dir="18900000" sy="23000" kx="-1200000" algn="bl" rotWithShape="0">
                <a:prstClr val="black">
                  <a:alpha val="20000"/>
                </a:prstClr>
              </a:outerShdw>
            </a:effectLst>
          </p:grpSpPr>
          <p:sp>
            <p:nvSpPr>
              <p:cNvPr id="6" name="Freeform 7"/>
              <p:cNvSpPr>
                <a:spLocks noEditPoints="1"/>
              </p:cNvSpPr>
              <p:nvPr/>
            </p:nvSpPr>
            <p:spPr bwMode="gray">
              <a:xfrm>
                <a:off x="3455012" y="3563258"/>
                <a:ext cx="1874357" cy="1874269"/>
              </a:xfrm>
              <a:prstGeom prst="ellipse">
                <a:avLst/>
              </a:prstGeom>
              <a:blipFill>
                <a:blip r:embed="rId2"/>
                <a:tile tx="0" ty="0" sx="50000" sy="50000" flip="none" algn="tl"/>
              </a:blipFill>
              <a:ln w="14288" cap="flat">
                <a:noFill/>
                <a:prstDash val="solid"/>
                <a:miter lim="800000"/>
                <a:headEnd/>
                <a:tailEnd/>
              </a:ln>
              <a:effectLst/>
              <a:scene3d>
                <a:camera prst="orthographicFront"/>
                <a:lightRig rig="threePt" dir="t"/>
              </a:scene3d>
              <a:sp3d prstMaterial="metal">
                <a:bevelT w="127000" h="12700"/>
              </a:sp3d>
            </p:spPr>
            <p:txBody>
              <a:bodyPr vert="horz" wrap="square" lIns="91440" tIns="45720" rIns="91440" bIns="45720" numCol="1" anchor="t" anchorCtr="0" compatLnSpc="1">
                <a:prstTxWarp prst="textNoShape">
                  <a:avLst/>
                </a:prstTxWarp>
              </a:bodyPr>
              <a:lstStyle/>
              <a:p>
                <a:endParaRPr lang="de-DE" sz="1600"/>
              </a:p>
            </p:txBody>
          </p:sp>
          <p:sp>
            <p:nvSpPr>
              <p:cNvPr id="7" name="Freeform 20"/>
              <p:cNvSpPr>
                <a:spLocks noEditPoints="1"/>
              </p:cNvSpPr>
              <p:nvPr/>
            </p:nvSpPr>
            <p:spPr bwMode="gray">
              <a:xfrm>
                <a:off x="3455012" y="3563213"/>
                <a:ext cx="1874314" cy="1874314"/>
              </a:xfrm>
              <a:custGeom>
                <a:avLst/>
                <a:gdLst>
                  <a:gd name="T0" fmla="*/ 335 w 447"/>
                  <a:gd name="T1" fmla="*/ 36 h 447"/>
                  <a:gd name="T2" fmla="*/ 317 w 447"/>
                  <a:gd name="T3" fmla="*/ 64 h 447"/>
                  <a:gd name="T4" fmla="*/ 331 w 447"/>
                  <a:gd name="T5" fmla="*/ 73 h 447"/>
                  <a:gd name="T6" fmla="*/ 338 w 447"/>
                  <a:gd name="T7" fmla="*/ 72 h 447"/>
                  <a:gd name="T8" fmla="*/ 421 w 447"/>
                  <a:gd name="T9" fmla="*/ 130 h 447"/>
                  <a:gd name="T10" fmla="*/ 390 w 447"/>
                  <a:gd name="T11" fmla="*/ 143 h 447"/>
                  <a:gd name="T12" fmla="*/ 396 w 447"/>
                  <a:gd name="T13" fmla="*/ 158 h 447"/>
                  <a:gd name="T14" fmla="*/ 403 w 447"/>
                  <a:gd name="T15" fmla="*/ 161 h 447"/>
                  <a:gd name="T16" fmla="*/ 442 w 447"/>
                  <a:gd name="T17" fmla="*/ 223 h 447"/>
                  <a:gd name="T18" fmla="*/ 412 w 447"/>
                  <a:gd name="T19" fmla="*/ 250 h 447"/>
                  <a:gd name="T20" fmla="*/ 406 w 447"/>
                  <a:gd name="T21" fmla="*/ 254 h 447"/>
                  <a:gd name="T22" fmla="*/ 402 w 447"/>
                  <a:gd name="T23" fmla="*/ 270 h 447"/>
                  <a:gd name="T24" fmla="*/ 435 w 447"/>
                  <a:gd name="T25" fmla="*/ 277 h 447"/>
                  <a:gd name="T26" fmla="*/ 365 w 447"/>
                  <a:gd name="T27" fmla="*/ 350 h 447"/>
                  <a:gd name="T28" fmla="*/ 358 w 447"/>
                  <a:gd name="T29" fmla="*/ 350 h 447"/>
                  <a:gd name="T30" fmla="*/ 346 w 447"/>
                  <a:gd name="T31" fmla="*/ 362 h 447"/>
                  <a:gd name="T32" fmla="*/ 370 w 447"/>
                  <a:gd name="T33" fmla="*/ 385 h 447"/>
                  <a:gd name="T34" fmla="*/ 77 w 447"/>
                  <a:gd name="T35" fmla="*/ 385 h 447"/>
                  <a:gd name="T36" fmla="*/ 101 w 447"/>
                  <a:gd name="T37" fmla="*/ 362 h 447"/>
                  <a:gd name="T38" fmla="*/ 89 w 447"/>
                  <a:gd name="T39" fmla="*/ 350 h 447"/>
                  <a:gd name="T40" fmla="*/ 81 w 447"/>
                  <a:gd name="T41" fmla="*/ 350 h 447"/>
                  <a:gd name="T42" fmla="*/ 12 w 447"/>
                  <a:gd name="T43" fmla="*/ 277 h 447"/>
                  <a:gd name="T44" fmla="*/ 44 w 447"/>
                  <a:gd name="T45" fmla="*/ 270 h 447"/>
                  <a:gd name="T46" fmla="*/ 41 w 447"/>
                  <a:gd name="T47" fmla="*/ 254 h 447"/>
                  <a:gd name="T48" fmla="*/ 35 w 447"/>
                  <a:gd name="T49" fmla="*/ 250 h 447"/>
                  <a:gd name="T50" fmla="*/ 5 w 447"/>
                  <a:gd name="T51" fmla="*/ 223 h 447"/>
                  <a:gd name="T52" fmla="*/ 44 w 447"/>
                  <a:gd name="T53" fmla="*/ 161 h 447"/>
                  <a:gd name="T54" fmla="*/ 50 w 447"/>
                  <a:gd name="T55" fmla="*/ 158 h 447"/>
                  <a:gd name="T56" fmla="*/ 57 w 447"/>
                  <a:gd name="T57" fmla="*/ 143 h 447"/>
                  <a:gd name="T58" fmla="*/ 26 w 447"/>
                  <a:gd name="T59" fmla="*/ 130 h 447"/>
                  <a:gd name="T60" fmla="*/ 109 w 447"/>
                  <a:gd name="T61" fmla="*/ 72 h 447"/>
                  <a:gd name="T62" fmla="*/ 116 w 447"/>
                  <a:gd name="T63" fmla="*/ 73 h 447"/>
                  <a:gd name="T64" fmla="*/ 130 w 447"/>
                  <a:gd name="T65" fmla="*/ 64 h 447"/>
                  <a:gd name="T66" fmla="*/ 111 w 447"/>
                  <a:gd name="T67" fmla="*/ 36 h 447"/>
                  <a:gd name="T68" fmla="*/ 212 w 447"/>
                  <a:gd name="T69" fmla="*/ 34 h 447"/>
                  <a:gd name="T70" fmla="*/ 217 w 447"/>
                  <a:gd name="T71" fmla="*/ 39 h 447"/>
                  <a:gd name="T72" fmla="*/ 234 w 447"/>
                  <a:gd name="T73" fmla="*/ 39 h 447"/>
                  <a:gd name="T74" fmla="*/ 234 w 447"/>
                  <a:gd name="T75" fmla="*/ 6 h 447"/>
                  <a:gd name="T76" fmla="*/ 229 w 447"/>
                  <a:gd name="T77" fmla="*/ 34 h 447"/>
                  <a:gd name="T78" fmla="*/ 217 w 447"/>
                  <a:gd name="T79" fmla="*/ 0 h 447"/>
                  <a:gd name="T80" fmla="*/ 123 w 447"/>
                  <a:gd name="T81" fmla="*/ 62 h 447"/>
                  <a:gd name="T82" fmla="*/ 94 w 447"/>
                  <a:gd name="T83" fmla="*/ 41 h 447"/>
                  <a:gd name="T84" fmla="*/ 50 w 447"/>
                  <a:gd name="T85" fmla="*/ 145 h 447"/>
                  <a:gd name="T86" fmla="*/ 15 w 447"/>
                  <a:gd name="T87" fmla="*/ 144 h 447"/>
                  <a:gd name="T88" fmla="*/ 3 w 447"/>
                  <a:gd name="T89" fmla="*/ 261 h 447"/>
                  <a:gd name="T90" fmla="*/ 38 w 447"/>
                  <a:gd name="T91" fmla="*/ 266 h 447"/>
                  <a:gd name="T92" fmla="*/ 61 w 447"/>
                  <a:gd name="T93" fmla="*/ 377 h 447"/>
                  <a:gd name="T94" fmla="*/ 93 w 447"/>
                  <a:gd name="T95" fmla="*/ 362 h 447"/>
                  <a:gd name="T96" fmla="*/ 223 w 447"/>
                  <a:gd name="T97" fmla="*/ 447 h 447"/>
                  <a:gd name="T98" fmla="*/ 353 w 447"/>
                  <a:gd name="T99" fmla="*/ 362 h 447"/>
                  <a:gd name="T100" fmla="*/ 385 w 447"/>
                  <a:gd name="T101" fmla="*/ 377 h 447"/>
                  <a:gd name="T102" fmla="*/ 408 w 447"/>
                  <a:gd name="T103" fmla="*/ 266 h 447"/>
                  <a:gd name="T104" fmla="*/ 443 w 447"/>
                  <a:gd name="T105" fmla="*/ 261 h 447"/>
                  <a:gd name="T106" fmla="*/ 432 w 447"/>
                  <a:gd name="T107" fmla="*/ 144 h 447"/>
                  <a:gd name="T108" fmla="*/ 396 w 447"/>
                  <a:gd name="T109" fmla="*/ 145 h 447"/>
                  <a:gd name="T110" fmla="*/ 352 w 447"/>
                  <a:gd name="T111" fmla="*/ 41 h 447"/>
                  <a:gd name="T112" fmla="*/ 324 w 447"/>
                  <a:gd name="T113" fmla="*/ 62 h 447"/>
                  <a:gd name="T114" fmla="*/ 229 w 447"/>
                  <a:gd name="T11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7" h="447">
                    <a:moveTo>
                      <a:pt x="234" y="6"/>
                    </a:moveTo>
                    <a:cubicBezTo>
                      <a:pt x="270" y="7"/>
                      <a:pt x="305" y="18"/>
                      <a:pt x="335" y="36"/>
                    </a:cubicBezTo>
                    <a:cubicBezTo>
                      <a:pt x="320" y="60"/>
                      <a:pt x="320" y="60"/>
                      <a:pt x="320" y="60"/>
                    </a:cubicBezTo>
                    <a:cubicBezTo>
                      <a:pt x="317" y="64"/>
                      <a:pt x="317" y="64"/>
                      <a:pt x="317" y="64"/>
                    </a:cubicBezTo>
                    <a:cubicBezTo>
                      <a:pt x="321" y="66"/>
                      <a:pt x="321" y="66"/>
                      <a:pt x="321" y="66"/>
                    </a:cubicBezTo>
                    <a:cubicBezTo>
                      <a:pt x="331" y="73"/>
                      <a:pt x="331" y="73"/>
                      <a:pt x="331" y="73"/>
                    </a:cubicBezTo>
                    <a:cubicBezTo>
                      <a:pt x="335" y="76"/>
                      <a:pt x="335" y="76"/>
                      <a:pt x="335" y="76"/>
                    </a:cubicBezTo>
                    <a:cubicBezTo>
                      <a:pt x="338" y="72"/>
                      <a:pt x="338" y="72"/>
                      <a:pt x="338" y="72"/>
                    </a:cubicBezTo>
                    <a:cubicBezTo>
                      <a:pt x="354" y="48"/>
                      <a:pt x="354" y="48"/>
                      <a:pt x="354" y="48"/>
                    </a:cubicBezTo>
                    <a:cubicBezTo>
                      <a:pt x="382" y="70"/>
                      <a:pt x="405" y="98"/>
                      <a:pt x="421" y="130"/>
                    </a:cubicBezTo>
                    <a:cubicBezTo>
                      <a:pt x="395" y="141"/>
                      <a:pt x="395" y="141"/>
                      <a:pt x="395" y="141"/>
                    </a:cubicBezTo>
                    <a:cubicBezTo>
                      <a:pt x="390" y="143"/>
                      <a:pt x="390" y="143"/>
                      <a:pt x="390" y="143"/>
                    </a:cubicBezTo>
                    <a:cubicBezTo>
                      <a:pt x="392" y="147"/>
                      <a:pt x="392" y="147"/>
                      <a:pt x="392" y="147"/>
                    </a:cubicBezTo>
                    <a:cubicBezTo>
                      <a:pt x="396" y="158"/>
                      <a:pt x="396" y="158"/>
                      <a:pt x="396" y="158"/>
                    </a:cubicBezTo>
                    <a:cubicBezTo>
                      <a:pt x="398" y="163"/>
                      <a:pt x="398" y="163"/>
                      <a:pt x="398" y="163"/>
                    </a:cubicBezTo>
                    <a:cubicBezTo>
                      <a:pt x="403" y="161"/>
                      <a:pt x="403" y="161"/>
                      <a:pt x="403" y="161"/>
                    </a:cubicBezTo>
                    <a:cubicBezTo>
                      <a:pt x="429" y="150"/>
                      <a:pt x="429" y="150"/>
                      <a:pt x="429" y="150"/>
                    </a:cubicBezTo>
                    <a:cubicBezTo>
                      <a:pt x="437" y="174"/>
                      <a:pt x="442" y="198"/>
                      <a:pt x="442" y="223"/>
                    </a:cubicBezTo>
                    <a:cubicBezTo>
                      <a:pt x="442" y="234"/>
                      <a:pt x="441" y="244"/>
                      <a:pt x="439" y="255"/>
                    </a:cubicBezTo>
                    <a:cubicBezTo>
                      <a:pt x="412" y="250"/>
                      <a:pt x="412" y="250"/>
                      <a:pt x="412" y="250"/>
                    </a:cubicBezTo>
                    <a:cubicBezTo>
                      <a:pt x="407" y="249"/>
                      <a:pt x="407" y="249"/>
                      <a:pt x="407" y="249"/>
                    </a:cubicBezTo>
                    <a:cubicBezTo>
                      <a:pt x="406" y="254"/>
                      <a:pt x="406" y="254"/>
                      <a:pt x="406" y="254"/>
                    </a:cubicBezTo>
                    <a:cubicBezTo>
                      <a:pt x="403" y="265"/>
                      <a:pt x="403" y="265"/>
                      <a:pt x="403" y="265"/>
                    </a:cubicBezTo>
                    <a:cubicBezTo>
                      <a:pt x="402" y="270"/>
                      <a:pt x="402" y="270"/>
                      <a:pt x="402" y="270"/>
                    </a:cubicBezTo>
                    <a:cubicBezTo>
                      <a:pt x="407" y="271"/>
                      <a:pt x="407" y="271"/>
                      <a:pt x="407" y="271"/>
                    </a:cubicBezTo>
                    <a:cubicBezTo>
                      <a:pt x="435" y="277"/>
                      <a:pt x="435" y="277"/>
                      <a:pt x="435" y="277"/>
                    </a:cubicBezTo>
                    <a:cubicBezTo>
                      <a:pt x="426" y="311"/>
                      <a:pt x="409" y="343"/>
                      <a:pt x="385" y="370"/>
                    </a:cubicBezTo>
                    <a:cubicBezTo>
                      <a:pt x="365" y="350"/>
                      <a:pt x="365" y="350"/>
                      <a:pt x="365" y="350"/>
                    </a:cubicBezTo>
                    <a:cubicBezTo>
                      <a:pt x="362" y="346"/>
                      <a:pt x="362" y="346"/>
                      <a:pt x="362" y="346"/>
                    </a:cubicBezTo>
                    <a:cubicBezTo>
                      <a:pt x="358" y="350"/>
                      <a:pt x="358" y="350"/>
                      <a:pt x="358" y="350"/>
                    </a:cubicBezTo>
                    <a:cubicBezTo>
                      <a:pt x="350" y="358"/>
                      <a:pt x="350" y="358"/>
                      <a:pt x="350" y="358"/>
                    </a:cubicBezTo>
                    <a:cubicBezTo>
                      <a:pt x="346" y="362"/>
                      <a:pt x="346" y="362"/>
                      <a:pt x="346" y="362"/>
                    </a:cubicBezTo>
                    <a:cubicBezTo>
                      <a:pt x="350" y="365"/>
                      <a:pt x="350" y="365"/>
                      <a:pt x="350" y="365"/>
                    </a:cubicBezTo>
                    <a:cubicBezTo>
                      <a:pt x="370" y="385"/>
                      <a:pt x="370" y="385"/>
                      <a:pt x="370" y="385"/>
                    </a:cubicBezTo>
                    <a:cubicBezTo>
                      <a:pt x="329" y="422"/>
                      <a:pt x="278" y="442"/>
                      <a:pt x="223" y="442"/>
                    </a:cubicBezTo>
                    <a:cubicBezTo>
                      <a:pt x="169" y="442"/>
                      <a:pt x="117" y="422"/>
                      <a:pt x="77" y="385"/>
                    </a:cubicBezTo>
                    <a:cubicBezTo>
                      <a:pt x="97" y="365"/>
                      <a:pt x="97" y="365"/>
                      <a:pt x="97" y="365"/>
                    </a:cubicBezTo>
                    <a:cubicBezTo>
                      <a:pt x="101" y="362"/>
                      <a:pt x="101" y="362"/>
                      <a:pt x="101" y="362"/>
                    </a:cubicBezTo>
                    <a:cubicBezTo>
                      <a:pt x="97" y="358"/>
                      <a:pt x="97" y="358"/>
                      <a:pt x="97" y="358"/>
                    </a:cubicBezTo>
                    <a:cubicBezTo>
                      <a:pt x="89" y="350"/>
                      <a:pt x="89" y="350"/>
                      <a:pt x="89" y="350"/>
                    </a:cubicBezTo>
                    <a:cubicBezTo>
                      <a:pt x="85" y="346"/>
                      <a:pt x="85" y="346"/>
                      <a:pt x="85" y="346"/>
                    </a:cubicBezTo>
                    <a:cubicBezTo>
                      <a:pt x="81" y="350"/>
                      <a:pt x="81" y="350"/>
                      <a:pt x="81" y="350"/>
                    </a:cubicBezTo>
                    <a:cubicBezTo>
                      <a:pt x="62" y="370"/>
                      <a:pt x="62" y="370"/>
                      <a:pt x="62" y="370"/>
                    </a:cubicBezTo>
                    <a:cubicBezTo>
                      <a:pt x="38" y="343"/>
                      <a:pt x="20" y="311"/>
                      <a:pt x="12" y="277"/>
                    </a:cubicBezTo>
                    <a:cubicBezTo>
                      <a:pt x="39" y="271"/>
                      <a:pt x="39" y="271"/>
                      <a:pt x="39" y="271"/>
                    </a:cubicBezTo>
                    <a:cubicBezTo>
                      <a:pt x="44" y="270"/>
                      <a:pt x="44" y="270"/>
                      <a:pt x="44" y="270"/>
                    </a:cubicBezTo>
                    <a:cubicBezTo>
                      <a:pt x="43" y="265"/>
                      <a:pt x="43" y="265"/>
                      <a:pt x="43" y="265"/>
                    </a:cubicBezTo>
                    <a:cubicBezTo>
                      <a:pt x="41" y="254"/>
                      <a:pt x="41" y="254"/>
                      <a:pt x="41" y="254"/>
                    </a:cubicBezTo>
                    <a:cubicBezTo>
                      <a:pt x="40" y="249"/>
                      <a:pt x="40" y="249"/>
                      <a:pt x="40" y="249"/>
                    </a:cubicBezTo>
                    <a:cubicBezTo>
                      <a:pt x="35" y="250"/>
                      <a:pt x="35" y="250"/>
                      <a:pt x="35" y="250"/>
                    </a:cubicBezTo>
                    <a:cubicBezTo>
                      <a:pt x="8" y="255"/>
                      <a:pt x="8" y="255"/>
                      <a:pt x="8" y="255"/>
                    </a:cubicBezTo>
                    <a:cubicBezTo>
                      <a:pt x="6" y="244"/>
                      <a:pt x="5" y="234"/>
                      <a:pt x="5" y="223"/>
                    </a:cubicBezTo>
                    <a:cubicBezTo>
                      <a:pt x="5" y="198"/>
                      <a:pt x="9" y="174"/>
                      <a:pt x="18" y="150"/>
                    </a:cubicBezTo>
                    <a:cubicBezTo>
                      <a:pt x="44" y="161"/>
                      <a:pt x="44" y="161"/>
                      <a:pt x="44" y="161"/>
                    </a:cubicBezTo>
                    <a:cubicBezTo>
                      <a:pt x="48" y="163"/>
                      <a:pt x="48" y="163"/>
                      <a:pt x="48" y="163"/>
                    </a:cubicBezTo>
                    <a:cubicBezTo>
                      <a:pt x="50" y="158"/>
                      <a:pt x="50" y="158"/>
                      <a:pt x="50" y="158"/>
                    </a:cubicBezTo>
                    <a:cubicBezTo>
                      <a:pt x="55" y="147"/>
                      <a:pt x="55" y="147"/>
                      <a:pt x="55" y="147"/>
                    </a:cubicBezTo>
                    <a:cubicBezTo>
                      <a:pt x="57" y="143"/>
                      <a:pt x="57" y="143"/>
                      <a:pt x="57" y="143"/>
                    </a:cubicBezTo>
                    <a:cubicBezTo>
                      <a:pt x="52" y="141"/>
                      <a:pt x="52" y="141"/>
                      <a:pt x="52" y="141"/>
                    </a:cubicBezTo>
                    <a:cubicBezTo>
                      <a:pt x="26" y="130"/>
                      <a:pt x="26" y="130"/>
                      <a:pt x="26" y="130"/>
                    </a:cubicBezTo>
                    <a:cubicBezTo>
                      <a:pt x="42" y="98"/>
                      <a:pt x="65" y="70"/>
                      <a:pt x="93" y="48"/>
                    </a:cubicBezTo>
                    <a:cubicBezTo>
                      <a:pt x="109" y="72"/>
                      <a:pt x="109" y="72"/>
                      <a:pt x="109" y="72"/>
                    </a:cubicBezTo>
                    <a:cubicBezTo>
                      <a:pt x="112" y="76"/>
                      <a:pt x="112" y="76"/>
                      <a:pt x="112" y="76"/>
                    </a:cubicBezTo>
                    <a:cubicBezTo>
                      <a:pt x="116" y="73"/>
                      <a:pt x="116" y="73"/>
                      <a:pt x="116" y="73"/>
                    </a:cubicBezTo>
                    <a:cubicBezTo>
                      <a:pt x="126" y="66"/>
                      <a:pt x="126" y="66"/>
                      <a:pt x="126" y="66"/>
                    </a:cubicBezTo>
                    <a:cubicBezTo>
                      <a:pt x="130" y="64"/>
                      <a:pt x="130" y="64"/>
                      <a:pt x="130" y="64"/>
                    </a:cubicBezTo>
                    <a:cubicBezTo>
                      <a:pt x="127" y="60"/>
                      <a:pt x="127" y="60"/>
                      <a:pt x="127" y="60"/>
                    </a:cubicBezTo>
                    <a:cubicBezTo>
                      <a:pt x="111" y="36"/>
                      <a:pt x="111" y="36"/>
                      <a:pt x="111" y="36"/>
                    </a:cubicBezTo>
                    <a:cubicBezTo>
                      <a:pt x="142" y="18"/>
                      <a:pt x="177" y="7"/>
                      <a:pt x="212" y="6"/>
                    </a:cubicBezTo>
                    <a:cubicBezTo>
                      <a:pt x="212" y="34"/>
                      <a:pt x="212" y="34"/>
                      <a:pt x="212" y="34"/>
                    </a:cubicBezTo>
                    <a:cubicBezTo>
                      <a:pt x="212" y="39"/>
                      <a:pt x="212" y="39"/>
                      <a:pt x="212" y="39"/>
                    </a:cubicBezTo>
                    <a:cubicBezTo>
                      <a:pt x="217" y="39"/>
                      <a:pt x="217" y="39"/>
                      <a:pt x="217" y="39"/>
                    </a:cubicBezTo>
                    <a:cubicBezTo>
                      <a:pt x="229" y="39"/>
                      <a:pt x="229" y="39"/>
                      <a:pt x="229" y="39"/>
                    </a:cubicBezTo>
                    <a:cubicBezTo>
                      <a:pt x="234" y="39"/>
                      <a:pt x="234" y="39"/>
                      <a:pt x="234" y="39"/>
                    </a:cubicBezTo>
                    <a:cubicBezTo>
                      <a:pt x="234" y="34"/>
                      <a:pt x="234" y="34"/>
                      <a:pt x="234" y="34"/>
                    </a:cubicBezTo>
                    <a:cubicBezTo>
                      <a:pt x="234" y="6"/>
                      <a:pt x="234" y="6"/>
                      <a:pt x="234" y="6"/>
                    </a:cubicBezTo>
                    <a:moveTo>
                      <a:pt x="229" y="0"/>
                    </a:moveTo>
                    <a:cubicBezTo>
                      <a:pt x="229" y="34"/>
                      <a:pt x="229" y="34"/>
                      <a:pt x="229" y="34"/>
                    </a:cubicBezTo>
                    <a:cubicBezTo>
                      <a:pt x="217" y="34"/>
                      <a:pt x="217" y="34"/>
                      <a:pt x="217" y="34"/>
                    </a:cubicBezTo>
                    <a:cubicBezTo>
                      <a:pt x="217" y="0"/>
                      <a:pt x="217" y="0"/>
                      <a:pt x="217" y="0"/>
                    </a:cubicBezTo>
                    <a:cubicBezTo>
                      <a:pt x="176" y="1"/>
                      <a:pt x="137" y="14"/>
                      <a:pt x="104" y="35"/>
                    </a:cubicBezTo>
                    <a:cubicBezTo>
                      <a:pt x="123" y="62"/>
                      <a:pt x="123" y="62"/>
                      <a:pt x="123" y="62"/>
                    </a:cubicBezTo>
                    <a:cubicBezTo>
                      <a:pt x="113" y="69"/>
                      <a:pt x="113" y="69"/>
                      <a:pt x="113" y="69"/>
                    </a:cubicBezTo>
                    <a:cubicBezTo>
                      <a:pt x="94" y="41"/>
                      <a:pt x="94" y="41"/>
                      <a:pt x="94" y="41"/>
                    </a:cubicBezTo>
                    <a:cubicBezTo>
                      <a:pt x="62" y="64"/>
                      <a:pt x="36" y="96"/>
                      <a:pt x="20" y="132"/>
                    </a:cubicBezTo>
                    <a:cubicBezTo>
                      <a:pt x="50" y="145"/>
                      <a:pt x="50" y="145"/>
                      <a:pt x="50" y="145"/>
                    </a:cubicBezTo>
                    <a:cubicBezTo>
                      <a:pt x="46" y="156"/>
                      <a:pt x="46" y="156"/>
                      <a:pt x="46" y="156"/>
                    </a:cubicBezTo>
                    <a:cubicBezTo>
                      <a:pt x="15" y="144"/>
                      <a:pt x="15" y="144"/>
                      <a:pt x="15" y="144"/>
                    </a:cubicBezTo>
                    <a:cubicBezTo>
                      <a:pt x="5" y="168"/>
                      <a:pt x="0" y="195"/>
                      <a:pt x="0" y="223"/>
                    </a:cubicBezTo>
                    <a:cubicBezTo>
                      <a:pt x="0" y="236"/>
                      <a:pt x="1" y="249"/>
                      <a:pt x="3" y="261"/>
                    </a:cubicBezTo>
                    <a:cubicBezTo>
                      <a:pt x="36" y="255"/>
                      <a:pt x="36" y="255"/>
                      <a:pt x="36" y="255"/>
                    </a:cubicBezTo>
                    <a:cubicBezTo>
                      <a:pt x="38" y="266"/>
                      <a:pt x="38" y="266"/>
                      <a:pt x="38" y="266"/>
                    </a:cubicBezTo>
                    <a:cubicBezTo>
                      <a:pt x="6" y="273"/>
                      <a:pt x="6" y="273"/>
                      <a:pt x="6" y="273"/>
                    </a:cubicBezTo>
                    <a:cubicBezTo>
                      <a:pt x="15" y="313"/>
                      <a:pt x="34" y="348"/>
                      <a:pt x="61" y="377"/>
                    </a:cubicBezTo>
                    <a:cubicBezTo>
                      <a:pt x="85" y="353"/>
                      <a:pt x="85" y="353"/>
                      <a:pt x="85" y="353"/>
                    </a:cubicBezTo>
                    <a:cubicBezTo>
                      <a:pt x="93" y="362"/>
                      <a:pt x="93" y="362"/>
                      <a:pt x="93" y="362"/>
                    </a:cubicBezTo>
                    <a:cubicBezTo>
                      <a:pt x="70" y="385"/>
                      <a:pt x="70" y="385"/>
                      <a:pt x="70" y="385"/>
                    </a:cubicBezTo>
                    <a:cubicBezTo>
                      <a:pt x="110" y="423"/>
                      <a:pt x="164" y="447"/>
                      <a:pt x="223" y="447"/>
                    </a:cubicBezTo>
                    <a:cubicBezTo>
                      <a:pt x="283" y="447"/>
                      <a:pt x="337" y="423"/>
                      <a:pt x="377" y="385"/>
                    </a:cubicBezTo>
                    <a:cubicBezTo>
                      <a:pt x="353" y="362"/>
                      <a:pt x="353" y="362"/>
                      <a:pt x="353" y="362"/>
                    </a:cubicBezTo>
                    <a:cubicBezTo>
                      <a:pt x="362" y="353"/>
                      <a:pt x="362" y="353"/>
                      <a:pt x="362" y="353"/>
                    </a:cubicBezTo>
                    <a:cubicBezTo>
                      <a:pt x="385" y="377"/>
                      <a:pt x="385" y="377"/>
                      <a:pt x="385" y="377"/>
                    </a:cubicBezTo>
                    <a:cubicBezTo>
                      <a:pt x="413" y="348"/>
                      <a:pt x="432" y="313"/>
                      <a:pt x="441" y="273"/>
                    </a:cubicBezTo>
                    <a:cubicBezTo>
                      <a:pt x="408" y="266"/>
                      <a:pt x="408" y="266"/>
                      <a:pt x="408" y="266"/>
                    </a:cubicBezTo>
                    <a:cubicBezTo>
                      <a:pt x="411" y="255"/>
                      <a:pt x="411" y="255"/>
                      <a:pt x="411" y="255"/>
                    </a:cubicBezTo>
                    <a:cubicBezTo>
                      <a:pt x="443" y="261"/>
                      <a:pt x="443" y="261"/>
                      <a:pt x="443" y="261"/>
                    </a:cubicBezTo>
                    <a:cubicBezTo>
                      <a:pt x="446" y="249"/>
                      <a:pt x="447" y="236"/>
                      <a:pt x="447" y="223"/>
                    </a:cubicBezTo>
                    <a:cubicBezTo>
                      <a:pt x="447" y="195"/>
                      <a:pt x="441" y="168"/>
                      <a:pt x="432" y="144"/>
                    </a:cubicBezTo>
                    <a:cubicBezTo>
                      <a:pt x="401" y="156"/>
                      <a:pt x="401" y="156"/>
                      <a:pt x="401" y="156"/>
                    </a:cubicBezTo>
                    <a:cubicBezTo>
                      <a:pt x="396" y="145"/>
                      <a:pt x="396" y="145"/>
                      <a:pt x="396" y="145"/>
                    </a:cubicBezTo>
                    <a:cubicBezTo>
                      <a:pt x="427" y="132"/>
                      <a:pt x="427" y="132"/>
                      <a:pt x="427" y="132"/>
                    </a:cubicBezTo>
                    <a:cubicBezTo>
                      <a:pt x="411" y="96"/>
                      <a:pt x="385" y="64"/>
                      <a:pt x="352" y="41"/>
                    </a:cubicBezTo>
                    <a:cubicBezTo>
                      <a:pt x="334" y="69"/>
                      <a:pt x="334" y="69"/>
                      <a:pt x="334" y="69"/>
                    </a:cubicBezTo>
                    <a:cubicBezTo>
                      <a:pt x="324" y="62"/>
                      <a:pt x="324" y="62"/>
                      <a:pt x="324" y="62"/>
                    </a:cubicBezTo>
                    <a:cubicBezTo>
                      <a:pt x="342" y="35"/>
                      <a:pt x="342" y="35"/>
                      <a:pt x="342" y="35"/>
                    </a:cubicBezTo>
                    <a:cubicBezTo>
                      <a:pt x="310" y="14"/>
                      <a:pt x="271" y="1"/>
                      <a:pt x="229" y="0"/>
                    </a:cubicBezTo>
                    <a:close/>
                  </a:path>
                </a:pathLst>
              </a:custGeom>
              <a:gradFill flip="none" rotWithShape="1">
                <a:gsLst>
                  <a:gs pos="100000">
                    <a:schemeClr val="accent1">
                      <a:lumMod val="75000"/>
                    </a:schemeClr>
                  </a:gs>
                  <a:gs pos="72000">
                    <a:schemeClr val="accent1"/>
                  </a:gs>
                  <a:gs pos="0">
                    <a:srgbClr val="FFFFFF"/>
                  </a:gs>
                  <a:gs pos="44000">
                    <a:schemeClr val="accent1">
                      <a:lumMod val="40000"/>
                      <a:lumOff val="60000"/>
                    </a:schemeClr>
                  </a:gs>
                </a:gsLst>
                <a:path path="circle">
                  <a:fillToRect r="100000" b="100000"/>
                </a:path>
                <a:tileRect l="-100000" t="-100000"/>
              </a:gradFill>
              <a:ln>
                <a:noFill/>
              </a:ln>
              <a:effectLst>
                <a:glow rad="63500">
                  <a:schemeClr val="accent1">
                    <a:lumMod val="60000"/>
                    <a:lumOff val="40000"/>
                    <a:alpha val="30000"/>
                  </a:schemeClr>
                </a:glow>
              </a:effectLst>
            </p:spPr>
            <p:txBody>
              <a:bodyPr vert="horz" wrap="square" lIns="91440" tIns="45720" rIns="91440" bIns="45720" numCol="1" anchor="t" anchorCtr="0" compatLnSpc="1">
                <a:prstTxWarp prst="textNoShape">
                  <a:avLst/>
                </a:prstTxWarp>
              </a:bodyPr>
              <a:lstStyle/>
              <a:p>
                <a:endParaRPr lang="de-DE" sz="1600"/>
              </a:p>
            </p:txBody>
          </p:sp>
          <p:sp>
            <p:nvSpPr>
              <p:cNvPr id="8" name="Freeform 9"/>
              <p:cNvSpPr>
                <a:spLocks noEditPoints="1"/>
              </p:cNvSpPr>
              <p:nvPr/>
            </p:nvSpPr>
            <p:spPr bwMode="gray">
              <a:xfrm>
                <a:off x="3992679" y="4101297"/>
                <a:ext cx="795346" cy="795828"/>
              </a:xfrm>
              <a:custGeom>
                <a:avLst/>
                <a:gdLst>
                  <a:gd name="T0" fmla="*/ 163 w 326"/>
                  <a:gd name="T1" fmla="*/ 0 h 326"/>
                  <a:gd name="T2" fmla="*/ 0 w 326"/>
                  <a:gd name="T3" fmla="*/ 163 h 326"/>
                  <a:gd name="T4" fmla="*/ 163 w 326"/>
                  <a:gd name="T5" fmla="*/ 326 h 326"/>
                  <a:gd name="T6" fmla="*/ 326 w 326"/>
                  <a:gd name="T7" fmla="*/ 163 h 326"/>
                  <a:gd name="T8" fmla="*/ 163 w 326"/>
                  <a:gd name="T9" fmla="*/ 0 h 326"/>
                  <a:gd name="T10" fmla="*/ 163 w 326"/>
                  <a:gd name="T11" fmla="*/ 196 h 326"/>
                  <a:gd name="T12" fmla="*/ 131 w 326"/>
                  <a:gd name="T13" fmla="*/ 163 h 326"/>
                  <a:gd name="T14" fmla="*/ 163 w 326"/>
                  <a:gd name="T15" fmla="*/ 131 h 326"/>
                  <a:gd name="T16" fmla="*/ 196 w 326"/>
                  <a:gd name="T17" fmla="*/ 163 h 326"/>
                  <a:gd name="T18" fmla="*/ 163 w 326"/>
                  <a:gd name="T19" fmla="*/ 19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326">
                    <a:moveTo>
                      <a:pt x="163" y="0"/>
                    </a:moveTo>
                    <a:cubicBezTo>
                      <a:pt x="73" y="0"/>
                      <a:pt x="0" y="73"/>
                      <a:pt x="0" y="163"/>
                    </a:cubicBezTo>
                    <a:cubicBezTo>
                      <a:pt x="0" y="253"/>
                      <a:pt x="73" y="326"/>
                      <a:pt x="163" y="326"/>
                    </a:cubicBezTo>
                    <a:cubicBezTo>
                      <a:pt x="253" y="326"/>
                      <a:pt x="326" y="253"/>
                      <a:pt x="326" y="163"/>
                    </a:cubicBezTo>
                    <a:cubicBezTo>
                      <a:pt x="326" y="73"/>
                      <a:pt x="253" y="0"/>
                      <a:pt x="163" y="0"/>
                    </a:cubicBezTo>
                    <a:close/>
                    <a:moveTo>
                      <a:pt x="163" y="196"/>
                    </a:moveTo>
                    <a:cubicBezTo>
                      <a:pt x="146" y="196"/>
                      <a:pt x="131" y="181"/>
                      <a:pt x="131" y="163"/>
                    </a:cubicBezTo>
                    <a:cubicBezTo>
                      <a:pt x="131" y="146"/>
                      <a:pt x="146" y="131"/>
                      <a:pt x="163" y="131"/>
                    </a:cubicBezTo>
                    <a:cubicBezTo>
                      <a:pt x="181" y="131"/>
                      <a:pt x="196" y="146"/>
                      <a:pt x="196" y="163"/>
                    </a:cubicBezTo>
                    <a:cubicBezTo>
                      <a:pt x="196" y="181"/>
                      <a:pt x="181" y="196"/>
                      <a:pt x="163" y="196"/>
                    </a:cubicBezTo>
                    <a:close/>
                  </a:path>
                </a:pathLst>
              </a:custGeom>
              <a:blipFill>
                <a:blip r:embed="rId2"/>
                <a:tile tx="0" ty="0" sx="50000" sy="50000" flip="none" algn="tl"/>
              </a:blipFill>
              <a:ln w="14288" cap="flat">
                <a:noFill/>
                <a:prstDash val="solid"/>
                <a:miter lim="800000"/>
                <a:headEnd/>
                <a:tailEnd/>
              </a:ln>
              <a:effectLst/>
              <a:scene3d>
                <a:camera prst="orthographicFront"/>
                <a:lightRig rig="threePt" dir="t"/>
              </a:scene3d>
              <a:sp3d prstMaterial="metal">
                <a:bevelT w="127000" h="12700"/>
              </a:sp3d>
            </p:spPr>
            <p:txBody>
              <a:bodyPr vert="horz" wrap="square" lIns="91440" tIns="45720" rIns="91440" bIns="45720" numCol="1" anchor="t" anchorCtr="0" compatLnSpc="1">
                <a:prstTxWarp prst="textNoShape">
                  <a:avLst/>
                </a:prstTxWarp>
              </a:bodyPr>
              <a:lstStyle/>
              <a:p>
                <a:endParaRPr lang="de-DE" sz="1600"/>
              </a:p>
            </p:txBody>
          </p:sp>
          <p:sp>
            <p:nvSpPr>
              <p:cNvPr id="9" name="Oval 8"/>
              <p:cNvSpPr>
                <a:spLocks noChangeArrowheads="1"/>
              </p:cNvSpPr>
              <p:nvPr/>
            </p:nvSpPr>
            <p:spPr bwMode="gray">
              <a:xfrm>
                <a:off x="4298411" y="4405989"/>
                <a:ext cx="187559" cy="188899"/>
              </a:xfrm>
              <a:prstGeom prst="ellipse">
                <a:avLst/>
              </a:prstGeom>
              <a:solidFill>
                <a:srgbClr val="000000"/>
              </a:solidFill>
              <a:ln w="19050" cap="flat">
                <a:solidFill>
                  <a:srgbClr val="FFFFFF"/>
                </a:solidFill>
                <a:prstDash val="solid"/>
                <a:miter lim="800000"/>
                <a:headEnd/>
                <a:tailEnd/>
              </a:ln>
              <a:effectLst>
                <a:glow rad="76200">
                  <a:srgbClr val="FFFFFF">
                    <a:alpha val="20000"/>
                  </a:srgbClr>
                </a:glow>
              </a:effectLst>
              <a:scene3d>
                <a:camera prst="orthographicFront"/>
                <a:lightRig rig="threePt" dir="t"/>
              </a:scene3d>
              <a:sp3d>
                <a:bevelT w="127000" h="12700"/>
              </a:sp3d>
            </p:spPr>
            <p:txBody>
              <a:bodyPr vert="horz" wrap="square" lIns="91440" tIns="45720" rIns="91440" bIns="45720" numCol="1" anchor="t" anchorCtr="0" compatLnSpc="1">
                <a:prstTxWarp prst="textNoShape">
                  <a:avLst/>
                </a:prstTxWarp>
              </a:bodyPr>
              <a:lstStyle/>
              <a:p>
                <a:endParaRPr lang="de-DE" sz="1600"/>
              </a:p>
            </p:txBody>
          </p:sp>
          <p:sp>
            <p:nvSpPr>
              <p:cNvPr id="10" name="Rad 9"/>
              <p:cNvSpPr/>
              <p:nvPr/>
            </p:nvSpPr>
            <p:spPr bwMode="gray">
              <a:xfrm>
                <a:off x="3992106" y="4101252"/>
                <a:ext cx="795918" cy="795918"/>
              </a:xfrm>
              <a:prstGeom prst="donut">
                <a:avLst>
                  <a:gd name="adj" fmla="val 1341"/>
                </a:avLst>
              </a:prstGeom>
              <a:gradFill flip="none" rotWithShape="1">
                <a:gsLst>
                  <a:gs pos="100000">
                    <a:schemeClr val="accent1">
                      <a:lumMod val="75000"/>
                    </a:schemeClr>
                  </a:gs>
                  <a:gs pos="72000">
                    <a:schemeClr val="accent1"/>
                  </a:gs>
                  <a:gs pos="0">
                    <a:srgbClr val="FFFFFF"/>
                  </a:gs>
                  <a:gs pos="44000">
                    <a:schemeClr val="accent1">
                      <a:lumMod val="40000"/>
                      <a:lumOff val="60000"/>
                    </a:schemeClr>
                  </a:gs>
                </a:gsLst>
                <a:path path="circle">
                  <a:fillToRect r="100000" b="100000"/>
                </a:path>
                <a:tileRect l="-100000" t="-100000"/>
              </a:gradFill>
              <a:ln>
                <a:noFill/>
              </a:ln>
              <a:effectLst>
                <a:glow rad="63500">
                  <a:schemeClr val="accent1">
                    <a:lumMod val="60000"/>
                    <a:lumOff val="40000"/>
                    <a:alpha val="30000"/>
                  </a:schemeClr>
                </a:glow>
              </a:effectLst>
            </p:spPr>
            <p:txBody>
              <a:bodyPr vert="horz" wrap="square" lIns="91440" tIns="45720" rIns="91440" bIns="45720" numCol="1" anchor="t" anchorCtr="0" compatLnSpc="1">
                <a:prstTxWarp prst="textNoShape">
                  <a:avLst/>
                </a:prstTxWarp>
              </a:bodyPr>
              <a:lstStyle/>
              <a:p>
                <a:endParaRPr lang="de-DE" sz="1600" dirty="0"/>
              </a:p>
            </p:txBody>
          </p:sp>
          <p:sp>
            <p:nvSpPr>
              <p:cNvPr id="11" name="Textfeld 10"/>
              <p:cNvSpPr txBox="1"/>
              <p:nvPr/>
            </p:nvSpPr>
            <p:spPr bwMode="gray">
              <a:xfrm>
                <a:off x="3979684" y="5050258"/>
                <a:ext cx="834174" cy="168251"/>
              </a:xfrm>
              <a:prstGeom prst="rect">
                <a:avLst/>
              </a:prstGeom>
              <a:noFill/>
              <a:ln>
                <a:noFill/>
              </a:ln>
            </p:spPr>
            <p:txBody>
              <a:bodyPr wrap="square" lIns="0" tIns="0" rIns="0" bIns="0" rtlCol="0" anchor="ctr">
                <a:noAutofit/>
              </a:bodyPr>
              <a:lstStyle/>
              <a:p>
                <a:pPr algn="ctr"/>
                <a:r>
                  <a:rPr lang="de-DE" sz="11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RPM</a:t>
                </a:r>
                <a:r>
                  <a:rPr lang="de-DE" sz="9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x1000</a:t>
                </a:r>
              </a:p>
            </p:txBody>
          </p:sp>
          <p:grpSp>
            <p:nvGrpSpPr>
              <p:cNvPr id="12" name="Gruppieren 11"/>
              <p:cNvGrpSpPr/>
              <p:nvPr/>
            </p:nvGrpSpPr>
            <p:grpSpPr bwMode="gray">
              <a:xfrm>
                <a:off x="3718475" y="3761768"/>
                <a:ext cx="1346793" cy="1278822"/>
                <a:chOff x="805512" y="2041205"/>
                <a:chExt cx="2978752" cy="2828421"/>
              </a:xfrm>
            </p:grpSpPr>
            <p:sp>
              <p:nvSpPr>
                <p:cNvPr id="26" name="Textfeld 25"/>
                <p:cNvSpPr txBox="1"/>
                <p:nvPr/>
              </p:nvSpPr>
              <p:spPr bwMode="gray">
                <a:xfrm>
                  <a:off x="3159410" y="2923598"/>
                  <a:ext cx="540000" cy="360000"/>
                </a:xfrm>
                <a:prstGeom prst="rect">
                  <a:avLst/>
                </a:prstGeom>
                <a:noFill/>
                <a:ln>
                  <a:noFill/>
                </a:ln>
              </p:spPr>
              <p:txBody>
                <a:bodyPr wrap="square" lIns="0" tIns="0" rIns="0" bIns="0" rtlCol="0" anchor="ctr">
                  <a:noAutofit/>
                </a:bodyPr>
                <a:lstStyle/>
                <a:p>
                  <a:pPr algn="r"/>
                  <a:r>
                    <a:rPr lang="de-DE" sz="16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6</a:t>
                  </a:r>
                </a:p>
              </p:txBody>
            </p:sp>
            <p:sp>
              <p:nvSpPr>
                <p:cNvPr id="27" name="Textfeld 26"/>
                <p:cNvSpPr txBox="1"/>
                <p:nvPr/>
              </p:nvSpPr>
              <p:spPr bwMode="gray">
                <a:xfrm>
                  <a:off x="3244264" y="3815578"/>
                  <a:ext cx="540000" cy="360000"/>
                </a:xfrm>
                <a:prstGeom prst="rect">
                  <a:avLst/>
                </a:prstGeom>
                <a:noFill/>
                <a:ln>
                  <a:noFill/>
                </a:ln>
              </p:spPr>
              <p:txBody>
                <a:bodyPr wrap="square" lIns="0" tIns="0" rIns="0" bIns="0" rtlCol="0" anchor="ctr">
                  <a:noAutofit/>
                </a:bodyPr>
                <a:lstStyle/>
                <a:p>
                  <a:pPr algn="r"/>
                  <a:r>
                    <a:rPr lang="de-DE" sz="16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7</a:t>
                  </a:r>
                </a:p>
              </p:txBody>
            </p:sp>
            <p:sp>
              <p:nvSpPr>
                <p:cNvPr id="28" name="Textfeld 27"/>
                <p:cNvSpPr txBox="1"/>
                <p:nvPr/>
              </p:nvSpPr>
              <p:spPr bwMode="gray">
                <a:xfrm>
                  <a:off x="2844630" y="4509626"/>
                  <a:ext cx="540000" cy="360000"/>
                </a:xfrm>
                <a:prstGeom prst="rect">
                  <a:avLst/>
                </a:prstGeom>
                <a:noFill/>
                <a:ln>
                  <a:noFill/>
                </a:ln>
              </p:spPr>
              <p:txBody>
                <a:bodyPr wrap="square" lIns="0" tIns="0" rIns="0" bIns="0" rtlCol="0" anchor="ctr">
                  <a:noAutofit/>
                </a:bodyPr>
                <a:lstStyle>
                  <a:defPPr>
                    <a:defRPr lang="de-DE"/>
                  </a:defPPr>
                  <a:lvl1pPr algn="r">
                    <a:defRPr sz="2000" b="1" i="1">
                      <a:ln w="3175">
                        <a:solidFill>
                          <a:srgbClr val="FFFFFF"/>
                        </a:solidFill>
                      </a:ln>
                      <a:solidFill>
                        <a:srgbClr val="FFFFFF"/>
                      </a:solidFill>
                      <a:effectLst>
                        <a:glow rad="76200">
                          <a:srgbClr val="FFFFFF">
                            <a:alpha val="25000"/>
                          </a:srgbClr>
                        </a:glow>
                        <a:innerShdw blurRad="101600" dist="50800" dir="13500000">
                          <a:prstClr val="black">
                            <a:alpha val="50000"/>
                          </a:prstClr>
                        </a:innerShdw>
                      </a:effectLst>
                      <a:latin typeface="Arial" pitchFamily="34" charset="0"/>
                      <a:cs typeface="Arial" pitchFamily="34" charset="0"/>
                    </a:defRPr>
                  </a:lvl1pPr>
                </a:lstStyle>
                <a:p>
                  <a:r>
                    <a:rPr lang="de-DE" sz="1600" dirty="0">
                      <a:effectLst>
                        <a:glow rad="63500">
                          <a:srgbClr val="FFFFFF">
                            <a:alpha val="20000"/>
                          </a:srgbClr>
                        </a:glow>
                        <a:innerShdw blurRad="101600" dist="50800" dir="13500000">
                          <a:prstClr val="black">
                            <a:alpha val="50000"/>
                          </a:prstClr>
                        </a:innerShdw>
                      </a:effectLst>
                    </a:rPr>
                    <a:t>8</a:t>
                  </a:r>
                </a:p>
              </p:txBody>
            </p:sp>
            <p:sp>
              <p:nvSpPr>
                <p:cNvPr id="29" name="Textfeld 28"/>
                <p:cNvSpPr txBox="1"/>
                <p:nvPr/>
              </p:nvSpPr>
              <p:spPr bwMode="gray">
                <a:xfrm>
                  <a:off x="1205146" y="4484226"/>
                  <a:ext cx="540000" cy="360000"/>
                </a:xfrm>
                <a:prstGeom prst="rect">
                  <a:avLst/>
                </a:prstGeom>
                <a:noFill/>
                <a:ln>
                  <a:noFill/>
                </a:ln>
              </p:spPr>
              <p:txBody>
                <a:bodyPr wrap="square" lIns="0" tIns="0" rIns="0" bIns="0" rtlCol="0" anchor="ctr">
                  <a:noAutofit/>
                </a:bodyPr>
                <a:lstStyle/>
                <a:p>
                  <a:r>
                    <a:rPr lang="de-DE" sz="16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0</a:t>
                  </a:r>
                </a:p>
              </p:txBody>
            </p:sp>
            <p:sp>
              <p:nvSpPr>
                <p:cNvPr id="30" name="Textfeld 29"/>
                <p:cNvSpPr txBox="1"/>
                <p:nvPr/>
              </p:nvSpPr>
              <p:spPr bwMode="gray">
                <a:xfrm>
                  <a:off x="2029504" y="2041205"/>
                  <a:ext cx="540000" cy="360000"/>
                </a:xfrm>
                <a:prstGeom prst="rect">
                  <a:avLst/>
                </a:prstGeom>
                <a:noFill/>
                <a:ln>
                  <a:noFill/>
                </a:ln>
              </p:spPr>
              <p:txBody>
                <a:bodyPr wrap="square" lIns="0" tIns="0" rIns="0" bIns="0" rtlCol="0" anchor="ctr">
                  <a:noAutofit/>
                </a:bodyPr>
                <a:lstStyle/>
                <a:p>
                  <a:pPr algn="ctr"/>
                  <a:r>
                    <a:rPr lang="de-DE" sz="16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4</a:t>
                  </a:r>
                </a:p>
              </p:txBody>
            </p:sp>
            <p:sp>
              <p:nvSpPr>
                <p:cNvPr id="31" name="Textfeld 30"/>
                <p:cNvSpPr txBox="1"/>
                <p:nvPr/>
              </p:nvSpPr>
              <p:spPr bwMode="gray">
                <a:xfrm>
                  <a:off x="2670714" y="2306764"/>
                  <a:ext cx="540000" cy="360000"/>
                </a:xfrm>
                <a:prstGeom prst="rect">
                  <a:avLst/>
                </a:prstGeom>
                <a:noFill/>
                <a:ln>
                  <a:noFill/>
                </a:ln>
              </p:spPr>
              <p:txBody>
                <a:bodyPr wrap="square" lIns="0" tIns="0" rIns="0" bIns="0" rtlCol="0" anchor="ctr">
                  <a:noAutofit/>
                </a:bodyPr>
                <a:lstStyle/>
                <a:p>
                  <a:pPr algn="r"/>
                  <a:r>
                    <a:rPr lang="de-DE" sz="16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5</a:t>
                  </a:r>
                </a:p>
              </p:txBody>
            </p:sp>
            <p:sp>
              <p:nvSpPr>
                <p:cNvPr id="32" name="Textfeld 31"/>
                <p:cNvSpPr txBox="1"/>
                <p:nvPr/>
              </p:nvSpPr>
              <p:spPr bwMode="gray">
                <a:xfrm flipH="1">
                  <a:off x="890366" y="2923598"/>
                  <a:ext cx="540000" cy="360000"/>
                </a:xfrm>
                <a:prstGeom prst="rect">
                  <a:avLst/>
                </a:prstGeom>
                <a:noFill/>
                <a:ln>
                  <a:noFill/>
                </a:ln>
              </p:spPr>
              <p:txBody>
                <a:bodyPr wrap="square" lIns="0" tIns="0" rIns="0" bIns="0" rtlCol="0" anchor="ctr">
                  <a:noAutofit/>
                </a:bodyPr>
                <a:lstStyle/>
                <a:p>
                  <a:r>
                    <a:rPr lang="de-DE" sz="16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2</a:t>
                  </a:r>
                </a:p>
              </p:txBody>
            </p:sp>
            <p:sp>
              <p:nvSpPr>
                <p:cNvPr id="33" name="Textfeld 32"/>
                <p:cNvSpPr txBox="1"/>
                <p:nvPr/>
              </p:nvSpPr>
              <p:spPr bwMode="gray">
                <a:xfrm flipH="1">
                  <a:off x="805512" y="3815578"/>
                  <a:ext cx="540000" cy="360000"/>
                </a:xfrm>
                <a:prstGeom prst="rect">
                  <a:avLst/>
                </a:prstGeom>
                <a:noFill/>
                <a:ln>
                  <a:noFill/>
                </a:ln>
              </p:spPr>
              <p:txBody>
                <a:bodyPr wrap="square" lIns="0" tIns="0" rIns="0" bIns="0" rtlCol="0" anchor="ctr">
                  <a:noAutofit/>
                </a:bodyPr>
                <a:lstStyle/>
                <a:p>
                  <a:r>
                    <a:rPr lang="de-DE" sz="16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1</a:t>
                  </a:r>
                </a:p>
              </p:txBody>
            </p:sp>
            <p:sp>
              <p:nvSpPr>
                <p:cNvPr id="34" name="Textfeld 33"/>
                <p:cNvSpPr txBox="1"/>
                <p:nvPr/>
              </p:nvSpPr>
              <p:spPr bwMode="gray">
                <a:xfrm flipH="1">
                  <a:off x="1388294" y="2306764"/>
                  <a:ext cx="540000" cy="360000"/>
                </a:xfrm>
                <a:prstGeom prst="rect">
                  <a:avLst/>
                </a:prstGeom>
                <a:noFill/>
                <a:ln>
                  <a:noFill/>
                </a:ln>
              </p:spPr>
              <p:txBody>
                <a:bodyPr wrap="square" lIns="0" tIns="0" rIns="0" bIns="0" rtlCol="0" anchor="ctr">
                  <a:noAutofit/>
                </a:bodyPr>
                <a:lstStyle/>
                <a:p>
                  <a:r>
                    <a:rPr lang="de-DE" sz="16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3</a:t>
                  </a:r>
                </a:p>
              </p:txBody>
            </p:sp>
          </p:grpSp>
          <p:grpSp>
            <p:nvGrpSpPr>
              <p:cNvPr id="13" name="Gruppieren 12"/>
              <p:cNvGrpSpPr/>
              <p:nvPr/>
            </p:nvGrpSpPr>
            <p:grpSpPr bwMode="gray">
              <a:xfrm>
                <a:off x="3467600" y="3563213"/>
                <a:ext cx="1849139" cy="1618240"/>
                <a:chOff x="8860755" y="1579720"/>
                <a:chExt cx="4664075" cy="4083050"/>
              </a:xfrm>
              <a:solidFill>
                <a:srgbClr val="FFFFFF"/>
              </a:solidFill>
            </p:grpSpPr>
            <p:sp>
              <p:nvSpPr>
                <p:cNvPr id="17" name="Freeform 11"/>
                <p:cNvSpPr>
                  <a:spLocks/>
                </p:cNvSpPr>
                <p:nvPr/>
              </p:nvSpPr>
              <p:spPr bwMode="gray">
                <a:xfrm>
                  <a:off x="12562805" y="5313520"/>
                  <a:ext cx="349250" cy="349250"/>
                </a:xfrm>
                <a:custGeom>
                  <a:avLst/>
                  <a:gdLst>
                    <a:gd name="T0" fmla="*/ 160 w 220"/>
                    <a:gd name="T1" fmla="*/ 220 h 220"/>
                    <a:gd name="T2" fmla="*/ 0 w 220"/>
                    <a:gd name="T3" fmla="*/ 60 h 220"/>
                    <a:gd name="T4" fmla="*/ 60 w 220"/>
                    <a:gd name="T5" fmla="*/ 0 h 220"/>
                    <a:gd name="T6" fmla="*/ 220 w 220"/>
                    <a:gd name="T7" fmla="*/ 160 h 220"/>
                    <a:gd name="T8" fmla="*/ 160 w 220"/>
                    <a:gd name="T9" fmla="*/ 220 h 220"/>
                  </a:gdLst>
                  <a:ahLst/>
                  <a:cxnLst>
                    <a:cxn ang="0">
                      <a:pos x="T0" y="T1"/>
                    </a:cxn>
                    <a:cxn ang="0">
                      <a:pos x="T2" y="T3"/>
                    </a:cxn>
                    <a:cxn ang="0">
                      <a:pos x="T4" y="T5"/>
                    </a:cxn>
                    <a:cxn ang="0">
                      <a:pos x="T6" y="T7"/>
                    </a:cxn>
                    <a:cxn ang="0">
                      <a:pos x="T8" y="T9"/>
                    </a:cxn>
                  </a:cxnLst>
                  <a:rect l="0" t="0" r="r" b="b"/>
                  <a:pathLst>
                    <a:path w="220" h="220">
                      <a:moveTo>
                        <a:pt x="160" y="220"/>
                      </a:moveTo>
                      <a:lnTo>
                        <a:pt x="0" y="60"/>
                      </a:lnTo>
                      <a:lnTo>
                        <a:pt x="60" y="0"/>
                      </a:lnTo>
                      <a:lnTo>
                        <a:pt x="220" y="160"/>
                      </a:lnTo>
                      <a:lnTo>
                        <a:pt x="160" y="220"/>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600"/>
                </a:p>
              </p:txBody>
            </p:sp>
            <p:sp>
              <p:nvSpPr>
                <p:cNvPr id="18" name="Freeform 12"/>
                <p:cNvSpPr>
                  <a:spLocks/>
                </p:cNvSpPr>
                <p:nvPr/>
              </p:nvSpPr>
              <p:spPr bwMode="gray">
                <a:xfrm>
                  <a:off x="9473530" y="5313520"/>
                  <a:ext cx="339725" cy="349250"/>
                </a:xfrm>
                <a:custGeom>
                  <a:avLst/>
                  <a:gdLst>
                    <a:gd name="T0" fmla="*/ 60 w 214"/>
                    <a:gd name="T1" fmla="*/ 220 h 220"/>
                    <a:gd name="T2" fmla="*/ 0 w 214"/>
                    <a:gd name="T3" fmla="*/ 160 h 220"/>
                    <a:gd name="T4" fmla="*/ 160 w 214"/>
                    <a:gd name="T5" fmla="*/ 0 h 220"/>
                    <a:gd name="T6" fmla="*/ 214 w 214"/>
                    <a:gd name="T7" fmla="*/ 60 h 220"/>
                    <a:gd name="T8" fmla="*/ 60 w 214"/>
                    <a:gd name="T9" fmla="*/ 220 h 220"/>
                  </a:gdLst>
                  <a:ahLst/>
                  <a:cxnLst>
                    <a:cxn ang="0">
                      <a:pos x="T0" y="T1"/>
                    </a:cxn>
                    <a:cxn ang="0">
                      <a:pos x="T2" y="T3"/>
                    </a:cxn>
                    <a:cxn ang="0">
                      <a:pos x="T4" y="T5"/>
                    </a:cxn>
                    <a:cxn ang="0">
                      <a:pos x="T6" y="T7"/>
                    </a:cxn>
                    <a:cxn ang="0">
                      <a:pos x="T8" y="T9"/>
                    </a:cxn>
                  </a:cxnLst>
                  <a:rect l="0" t="0" r="r" b="b"/>
                  <a:pathLst>
                    <a:path w="214" h="220">
                      <a:moveTo>
                        <a:pt x="60" y="220"/>
                      </a:moveTo>
                      <a:lnTo>
                        <a:pt x="0" y="160"/>
                      </a:lnTo>
                      <a:lnTo>
                        <a:pt x="160" y="0"/>
                      </a:lnTo>
                      <a:lnTo>
                        <a:pt x="214" y="60"/>
                      </a:lnTo>
                      <a:lnTo>
                        <a:pt x="60" y="220"/>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600"/>
                </a:p>
              </p:txBody>
            </p:sp>
            <p:sp>
              <p:nvSpPr>
                <p:cNvPr id="19" name="Freeform 13"/>
                <p:cNvSpPr>
                  <a:spLocks/>
                </p:cNvSpPr>
                <p:nvPr/>
              </p:nvSpPr>
              <p:spPr bwMode="gray">
                <a:xfrm>
                  <a:off x="8860755" y="4276883"/>
                  <a:ext cx="369888" cy="190500"/>
                </a:xfrm>
                <a:custGeom>
                  <a:avLst/>
                  <a:gdLst>
                    <a:gd name="T0" fmla="*/ 20 w 233"/>
                    <a:gd name="T1" fmla="*/ 120 h 120"/>
                    <a:gd name="T2" fmla="*/ 0 w 233"/>
                    <a:gd name="T3" fmla="*/ 40 h 120"/>
                    <a:gd name="T4" fmla="*/ 220 w 233"/>
                    <a:gd name="T5" fmla="*/ 0 h 120"/>
                    <a:gd name="T6" fmla="*/ 233 w 233"/>
                    <a:gd name="T7" fmla="*/ 74 h 120"/>
                    <a:gd name="T8" fmla="*/ 20 w 233"/>
                    <a:gd name="T9" fmla="*/ 120 h 120"/>
                  </a:gdLst>
                  <a:ahLst/>
                  <a:cxnLst>
                    <a:cxn ang="0">
                      <a:pos x="T0" y="T1"/>
                    </a:cxn>
                    <a:cxn ang="0">
                      <a:pos x="T2" y="T3"/>
                    </a:cxn>
                    <a:cxn ang="0">
                      <a:pos x="T4" y="T5"/>
                    </a:cxn>
                    <a:cxn ang="0">
                      <a:pos x="T6" y="T7"/>
                    </a:cxn>
                    <a:cxn ang="0">
                      <a:pos x="T8" y="T9"/>
                    </a:cxn>
                  </a:cxnLst>
                  <a:rect l="0" t="0" r="r" b="b"/>
                  <a:pathLst>
                    <a:path w="233" h="120">
                      <a:moveTo>
                        <a:pt x="20" y="120"/>
                      </a:moveTo>
                      <a:lnTo>
                        <a:pt x="0" y="40"/>
                      </a:lnTo>
                      <a:lnTo>
                        <a:pt x="220" y="0"/>
                      </a:lnTo>
                      <a:lnTo>
                        <a:pt x="233" y="74"/>
                      </a:lnTo>
                      <a:lnTo>
                        <a:pt x="20" y="120"/>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600"/>
                </a:p>
              </p:txBody>
            </p:sp>
            <p:sp>
              <p:nvSpPr>
                <p:cNvPr id="20" name="Freeform 14"/>
                <p:cNvSpPr>
                  <a:spLocks/>
                </p:cNvSpPr>
                <p:nvPr/>
              </p:nvSpPr>
              <p:spPr bwMode="gray">
                <a:xfrm>
                  <a:off x="8987755" y="2986245"/>
                  <a:ext cx="369888" cy="244475"/>
                </a:xfrm>
                <a:custGeom>
                  <a:avLst/>
                  <a:gdLst>
                    <a:gd name="T0" fmla="*/ 207 w 233"/>
                    <a:gd name="T1" fmla="*/ 154 h 154"/>
                    <a:gd name="T2" fmla="*/ 0 w 233"/>
                    <a:gd name="T3" fmla="*/ 74 h 154"/>
                    <a:gd name="T4" fmla="*/ 27 w 233"/>
                    <a:gd name="T5" fmla="*/ 0 h 154"/>
                    <a:gd name="T6" fmla="*/ 233 w 233"/>
                    <a:gd name="T7" fmla="*/ 80 h 154"/>
                    <a:gd name="T8" fmla="*/ 207 w 233"/>
                    <a:gd name="T9" fmla="*/ 154 h 154"/>
                  </a:gdLst>
                  <a:ahLst/>
                  <a:cxnLst>
                    <a:cxn ang="0">
                      <a:pos x="T0" y="T1"/>
                    </a:cxn>
                    <a:cxn ang="0">
                      <a:pos x="T2" y="T3"/>
                    </a:cxn>
                    <a:cxn ang="0">
                      <a:pos x="T4" y="T5"/>
                    </a:cxn>
                    <a:cxn ang="0">
                      <a:pos x="T6" y="T7"/>
                    </a:cxn>
                    <a:cxn ang="0">
                      <a:pos x="T8" y="T9"/>
                    </a:cxn>
                  </a:cxnLst>
                  <a:rect l="0" t="0" r="r" b="b"/>
                  <a:pathLst>
                    <a:path w="233" h="154">
                      <a:moveTo>
                        <a:pt x="207" y="154"/>
                      </a:moveTo>
                      <a:lnTo>
                        <a:pt x="0" y="74"/>
                      </a:lnTo>
                      <a:lnTo>
                        <a:pt x="27" y="0"/>
                      </a:lnTo>
                      <a:lnTo>
                        <a:pt x="233" y="80"/>
                      </a:lnTo>
                      <a:lnTo>
                        <a:pt x="207" y="154"/>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600"/>
                </a:p>
              </p:txBody>
            </p:sp>
            <p:sp>
              <p:nvSpPr>
                <p:cNvPr id="21" name="Freeform 15"/>
                <p:cNvSpPr>
                  <a:spLocks/>
                </p:cNvSpPr>
                <p:nvPr/>
              </p:nvSpPr>
              <p:spPr bwMode="gray">
                <a:xfrm>
                  <a:off x="9822780" y="1951195"/>
                  <a:ext cx="307975" cy="358775"/>
                </a:xfrm>
                <a:custGeom>
                  <a:avLst/>
                  <a:gdLst>
                    <a:gd name="T0" fmla="*/ 127 w 194"/>
                    <a:gd name="T1" fmla="*/ 226 h 226"/>
                    <a:gd name="T2" fmla="*/ 0 w 194"/>
                    <a:gd name="T3" fmla="*/ 40 h 226"/>
                    <a:gd name="T4" fmla="*/ 67 w 194"/>
                    <a:gd name="T5" fmla="*/ 0 h 226"/>
                    <a:gd name="T6" fmla="*/ 194 w 194"/>
                    <a:gd name="T7" fmla="*/ 179 h 226"/>
                    <a:gd name="T8" fmla="*/ 127 w 194"/>
                    <a:gd name="T9" fmla="*/ 226 h 226"/>
                  </a:gdLst>
                  <a:ahLst/>
                  <a:cxnLst>
                    <a:cxn ang="0">
                      <a:pos x="T0" y="T1"/>
                    </a:cxn>
                    <a:cxn ang="0">
                      <a:pos x="T2" y="T3"/>
                    </a:cxn>
                    <a:cxn ang="0">
                      <a:pos x="T4" y="T5"/>
                    </a:cxn>
                    <a:cxn ang="0">
                      <a:pos x="T6" y="T7"/>
                    </a:cxn>
                    <a:cxn ang="0">
                      <a:pos x="T8" y="T9"/>
                    </a:cxn>
                  </a:cxnLst>
                  <a:rect l="0" t="0" r="r" b="b"/>
                  <a:pathLst>
                    <a:path w="194" h="226">
                      <a:moveTo>
                        <a:pt x="127" y="226"/>
                      </a:moveTo>
                      <a:lnTo>
                        <a:pt x="0" y="40"/>
                      </a:lnTo>
                      <a:lnTo>
                        <a:pt x="67" y="0"/>
                      </a:lnTo>
                      <a:lnTo>
                        <a:pt x="194" y="179"/>
                      </a:lnTo>
                      <a:lnTo>
                        <a:pt x="127" y="226"/>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600"/>
                </a:p>
              </p:txBody>
            </p:sp>
            <p:sp>
              <p:nvSpPr>
                <p:cNvPr id="22" name="Rectangle 16"/>
                <p:cNvSpPr>
                  <a:spLocks noChangeArrowheads="1"/>
                </p:cNvSpPr>
                <p:nvPr/>
              </p:nvSpPr>
              <p:spPr bwMode="gray">
                <a:xfrm>
                  <a:off x="11124530" y="1579720"/>
                  <a:ext cx="127000" cy="360363"/>
                </a:xfrm>
                <a:prstGeom prst="rect">
                  <a:avLst/>
                </a:pr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600"/>
                </a:p>
              </p:txBody>
            </p:sp>
            <p:sp>
              <p:nvSpPr>
                <p:cNvPr id="23" name="Freeform 17"/>
                <p:cNvSpPr>
                  <a:spLocks/>
                </p:cNvSpPr>
                <p:nvPr/>
              </p:nvSpPr>
              <p:spPr bwMode="gray">
                <a:xfrm>
                  <a:off x="12256418" y="1951195"/>
                  <a:ext cx="295275" cy="358775"/>
                </a:xfrm>
                <a:custGeom>
                  <a:avLst/>
                  <a:gdLst>
                    <a:gd name="T0" fmla="*/ 66 w 186"/>
                    <a:gd name="T1" fmla="*/ 226 h 226"/>
                    <a:gd name="T2" fmla="*/ 0 w 186"/>
                    <a:gd name="T3" fmla="*/ 179 h 226"/>
                    <a:gd name="T4" fmla="*/ 120 w 186"/>
                    <a:gd name="T5" fmla="*/ 0 h 226"/>
                    <a:gd name="T6" fmla="*/ 186 w 186"/>
                    <a:gd name="T7" fmla="*/ 40 h 226"/>
                    <a:gd name="T8" fmla="*/ 66 w 186"/>
                    <a:gd name="T9" fmla="*/ 226 h 226"/>
                  </a:gdLst>
                  <a:ahLst/>
                  <a:cxnLst>
                    <a:cxn ang="0">
                      <a:pos x="T0" y="T1"/>
                    </a:cxn>
                    <a:cxn ang="0">
                      <a:pos x="T2" y="T3"/>
                    </a:cxn>
                    <a:cxn ang="0">
                      <a:pos x="T4" y="T5"/>
                    </a:cxn>
                    <a:cxn ang="0">
                      <a:pos x="T6" y="T7"/>
                    </a:cxn>
                    <a:cxn ang="0">
                      <a:pos x="T8" y="T9"/>
                    </a:cxn>
                  </a:cxnLst>
                  <a:rect l="0" t="0" r="r" b="b"/>
                  <a:pathLst>
                    <a:path w="186" h="226">
                      <a:moveTo>
                        <a:pt x="66" y="226"/>
                      </a:moveTo>
                      <a:lnTo>
                        <a:pt x="0" y="179"/>
                      </a:lnTo>
                      <a:lnTo>
                        <a:pt x="120" y="0"/>
                      </a:lnTo>
                      <a:lnTo>
                        <a:pt x="186" y="40"/>
                      </a:lnTo>
                      <a:lnTo>
                        <a:pt x="66" y="226"/>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600"/>
                </a:p>
              </p:txBody>
            </p:sp>
            <p:sp>
              <p:nvSpPr>
                <p:cNvPr id="24" name="Freeform 18"/>
                <p:cNvSpPr>
                  <a:spLocks/>
                </p:cNvSpPr>
                <p:nvPr/>
              </p:nvSpPr>
              <p:spPr bwMode="gray">
                <a:xfrm>
                  <a:off x="13016830" y="2986245"/>
                  <a:ext cx="381000" cy="244475"/>
                </a:xfrm>
                <a:custGeom>
                  <a:avLst/>
                  <a:gdLst>
                    <a:gd name="T0" fmla="*/ 34 w 240"/>
                    <a:gd name="T1" fmla="*/ 154 h 154"/>
                    <a:gd name="T2" fmla="*/ 0 w 240"/>
                    <a:gd name="T3" fmla="*/ 80 h 154"/>
                    <a:gd name="T4" fmla="*/ 207 w 240"/>
                    <a:gd name="T5" fmla="*/ 0 h 154"/>
                    <a:gd name="T6" fmla="*/ 240 w 240"/>
                    <a:gd name="T7" fmla="*/ 74 h 154"/>
                    <a:gd name="T8" fmla="*/ 34 w 240"/>
                    <a:gd name="T9" fmla="*/ 154 h 154"/>
                  </a:gdLst>
                  <a:ahLst/>
                  <a:cxnLst>
                    <a:cxn ang="0">
                      <a:pos x="T0" y="T1"/>
                    </a:cxn>
                    <a:cxn ang="0">
                      <a:pos x="T2" y="T3"/>
                    </a:cxn>
                    <a:cxn ang="0">
                      <a:pos x="T4" y="T5"/>
                    </a:cxn>
                    <a:cxn ang="0">
                      <a:pos x="T6" y="T7"/>
                    </a:cxn>
                    <a:cxn ang="0">
                      <a:pos x="T8" y="T9"/>
                    </a:cxn>
                  </a:cxnLst>
                  <a:rect l="0" t="0" r="r" b="b"/>
                  <a:pathLst>
                    <a:path w="240" h="154">
                      <a:moveTo>
                        <a:pt x="34" y="154"/>
                      </a:moveTo>
                      <a:lnTo>
                        <a:pt x="0" y="80"/>
                      </a:lnTo>
                      <a:lnTo>
                        <a:pt x="207" y="0"/>
                      </a:lnTo>
                      <a:lnTo>
                        <a:pt x="240" y="74"/>
                      </a:lnTo>
                      <a:lnTo>
                        <a:pt x="34" y="154"/>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600"/>
                </a:p>
              </p:txBody>
            </p:sp>
            <p:sp>
              <p:nvSpPr>
                <p:cNvPr id="25" name="Freeform 19"/>
                <p:cNvSpPr>
                  <a:spLocks/>
                </p:cNvSpPr>
                <p:nvPr/>
              </p:nvSpPr>
              <p:spPr bwMode="gray">
                <a:xfrm>
                  <a:off x="13143830" y="4276883"/>
                  <a:ext cx="381000" cy="190500"/>
                </a:xfrm>
                <a:custGeom>
                  <a:avLst/>
                  <a:gdLst>
                    <a:gd name="T0" fmla="*/ 220 w 240"/>
                    <a:gd name="T1" fmla="*/ 120 h 120"/>
                    <a:gd name="T2" fmla="*/ 0 w 240"/>
                    <a:gd name="T3" fmla="*/ 74 h 120"/>
                    <a:gd name="T4" fmla="*/ 20 w 240"/>
                    <a:gd name="T5" fmla="*/ 0 h 120"/>
                    <a:gd name="T6" fmla="*/ 240 w 240"/>
                    <a:gd name="T7" fmla="*/ 40 h 120"/>
                    <a:gd name="T8" fmla="*/ 220 w 240"/>
                    <a:gd name="T9" fmla="*/ 120 h 120"/>
                  </a:gdLst>
                  <a:ahLst/>
                  <a:cxnLst>
                    <a:cxn ang="0">
                      <a:pos x="T0" y="T1"/>
                    </a:cxn>
                    <a:cxn ang="0">
                      <a:pos x="T2" y="T3"/>
                    </a:cxn>
                    <a:cxn ang="0">
                      <a:pos x="T4" y="T5"/>
                    </a:cxn>
                    <a:cxn ang="0">
                      <a:pos x="T6" y="T7"/>
                    </a:cxn>
                    <a:cxn ang="0">
                      <a:pos x="T8" y="T9"/>
                    </a:cxn>
                  </a:cxnLst>
                  <a:rect l="0" t="0" r="r" b="b"/>
                  <a:pathLst>
                    <a:path w="240" h="120">
                      <a:moveTo>
                        <a:pt x="220" y="120"/>
                      </a:moveTo>
                      <a:lnTo>
                        <a:pt x="0" y="74"/>
                      </a:lnTo>
                      <a:lnTo>
                        <a:pt x="20" y="0"/>
                      </a:lnTo>
                      <a:lnTo>
                        <a:pt x="240" y="40"/>
                      </a:lnTo>
                      <a:lnTo>
                        <a:pt x="220" y="120"/>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600"/>
                </a:p>
              </p:txBody>
            </p:sp>
          </p:grpSp>
          <p:sp>
            <p:nvSpPr>
              <p:cNvPr id="14" name="Freeform 6"/>
              <p:cNvSpPr>
                <a:spLocks noEditPoints="1"/>
              </p:cNvSpPr>
              <p:nvPr/>
            </p:nvSpPr>
            <p:spPr bwMode="gray">
              <a:xfrm>
                <a:off x="3382685" y="3490933"/>
                <a:ext cx="2019010" cy="2019010"/>
              </a:xfrm>
              <a:custGeom>
                <a:avLst/>
                <a:gdLst>
                  <a:gd name="T0" fmla="*/ 348 w 697"/>
                  <a:gd name="T1" fmla="*/ 0 h 697"/>
                  <a:gd name="T2" fmla="*/ 0 w 697"/>
                  <a:gd name="T3" fmla="*/ 348 h 697"/>
                  <a:gd name="T4" fmla="*/ 348 w 697"/>
                  <a:gd name="T5" fmla="*/ 697 h 697"/>
                  <a:gd name="T6" fmla="*/ 697 w 697"/>
                  <a:gd name="T7" fmla="*/ 348 h 697"/>
                  <a:gd name="T8" fmla="*/ 348 w 697"/>
                  <a:gd name="T9" fmla="*/ 0 h 697"/>
                  <a:gd name="T10" fmla="*/ 348 w 697"/>
                  <a:gd name="T11" fmla="*/ 672 h 697"/>
                  <a:gd name="T12" fmla="*/ 25 w 697"/>
                  <a:gd name="T13" fmla="*/ 348 h 697"/>
                  <a:gd name="T14" fmla="*/ 348 w 697"/>
                  <a:gd name="T15" fmla="*/ 25 h 697"/>
                  <a:gd name="T16" fmla="*/ 672 w 697"/>
                  <a:gd name="T17" fmla="*/ 348 h 697"/>
                  <a:gd name="T18" fmla="*/ 348 w 697"/>
                  <a:gd name="T19" fmla="*/ 672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697">
                    <a:moveTo>
                      <a:pt x="348" y="0"/>
                    </a:moveTo>
                    <a:cubicBezTo>
                      <a:pt x="156" y="0"/>
                      <a:pt x="0" y="156"/>
                      <a:pt x="0" y="348"/>
                    </a:cubicBezTo>
                    <a:cubicBezTo>
                      <a:pt x="0" y="541"/>
                      <a:pt x="156" y="697"/>
                      <a:pt x="348" y="697"/>
                    </a:cubicBezTo>
                    <a:cubicBezTo>
                      <a:pt x="541" y="697"/>
                      <a:pt x="697" y="541"/>
                      <a:pt x="697" y="348"/>
                    </a:cubicBezTo>
                    <a:cubicBezTo>
                      <a:pt x="697" y="156"/>
                      <a:pt x="541" y="0"/>
                      <a:pt x="348" y="0"/>
                    </a:cubicBezTo>
                    <a:close/>
                    <a:moveTo>
                      <a:pt x="348" y="672"/>
                    </a:moveTo>
                    <a:cubicBezTo>
                      <a:pt x="170" y="672"/>
                      <a:pt x="25" y="527"/>
                      <a:pt x="25" y="348"/>
                    </a:cubicBezTo>
                    <a:cubicBezTo>
                      <a:pt x="25" y="170"/>
                      <a:pt x="170" y="25"/>
                      <a:pt x="348" y="25"/>
                    </a:cubicBezTo>
                    <a:cubicBezTo>
                      <a:pt x="527" y="25"/>
                      <a:pt x="672" y="170"/>
                      <a:pt x="672" y="348"/>
                    </a:cubicBezTo>
                    <a:cubicBezTo>
                      <a:pt x="672" y="527"/>
                      <a:pt x="527" y="672"/>
                      <a:pt x="348" y="672"/>
                    </a:cubicBezTo>
                    <a:close/>
                  </a:path>
                </a:pathLst>
              </a:custGeom>
              <a:solidFill>
                <a:srgbClr val="A6A6A6"/>
              </a:solidFill>
              <a:ln w="12700">
                <a:noFill/>
                <a:round/>
                <a:headEnd/>
                <a:tailEnd/>
              </a:ln>
              <a:effectLst>
                <a:outerShdw blurRad="165100" dist="38100" dir="2700000" algn="tl" rotWithShape="0">
                  <a:prstClr val="black">
                    <a:alpha val="40000"/>
                  </a:prstClr>
                </a:outerShdw>
              </a:effectLst>
              <a:scene3d>
                <a:camera prst="orthographicFront"/>
                <a:lightRig rig="flood" dir="t"/>
              </a:scene3d>
              <a:sp3d prstMaterial="metal">
                <a:bevelT w="63500" h="38100" prst="angle"/>
              </a:sp3d>
            </p:spPr>
            <p:txBody>
              <a:bodyPr rtlCol="0" anchor="ctr"/>
              <a:lstStyle/>
              <a:p>
                <a:pPr algn="ctr"/>
                <a:endParaRPr lang="de-DE" sz="1600"/>
              </a:p>
            </p:txBody>
          </p:sp>
          <p:sp>
            <p:nvSpPr>
              <p:cNvPr id="15" name="Freeform 7"/>
              <p:cNvSpPr>
                <a:spLocks noEditPoints="1"/>
              </p:cNvSpPr>
              <p:nvPr/>
            </p:nvSpPr>
            <p:spPr bwMode="gray">
              <a:xfrm>
                <a:off x="3492190" y="3600392"/>
                <a:ext cx="1800000" cy="1800000"/>
              </a:xfrm>
              <a:prstGeom prst="blockArc">
                <a:avLst>
                  <a:gd name="adj1" fmla="val 1023026"/>
                  <a:gd name="adj2" fmla="val 2356661"/>
                  <a:gd name="adj3" fmla="val 4445"/>
                </a:avLst>
              </a:prstGeom>
              <a:solidFill>
                <a:srgbClr val="FF0000"/>
              </a:solidFill>
              <a:ln w="14288" cap="flat">
                <a:noFill/>
                <a:prstDash val="solid"/>
                <a:miter lim="800000"/>
                <a:headEnd/>
                <a:tailEnd/>
              </a:ln>
              <a:effectLst>
                <a:glow rad="76200">
                  <a:srgbClr val="FF0000">
                    <a:alpha val="30000"/>
                  </a:srgbClr>
                </a:glow>
              </a:effectLst>
            </p:spPr>
            <p:txBody>
              <a:bodyPr vert="horz" wrap="square" lIns="91440" tIns="45720" rIns="91440" bIns="45720" numCol="1" anchor="t" anchorCtr="0" compatLnSpc="1">
                <a:prstTxWarp prst="textNoShape">
                  <a:avLst/>
                </a:prstTxWarp>
              </a:bodyPr>
              <a:lstStyle/>
              <a:p>
                <a:endParaRPr lang="de-DE" sz="1400"/>
              </a:p>
            </p:txBody>
          </p:sp>
          <p:sp>
            <p:nvSpPr>
              <p:cNvPr id="16" name="Freeform 7"/>
              <p:cNvSpPr>
                <a:spLocks noEditPoints="1"/>
              </p:cNvSpPr>
              <p:nvPr/>
            </p:nvSpPr>
            <p:spPr bwMode="gray">
              <a:xfrm>
                <a:off x="3492190" y="3600392"/>
                <a:ext cx="1800000" cy="1800000"/>
              </a:xfrm>
              <a:prstGeom prst="blockArc">
                <a:avLst>
                  <a:gd name="adj1" fmla="val 20568978"/>
                  <a:gd name="adj2" fmla="val 400778"/>
                  <a:gd name="adj3" fmla="val 4506"/>
                </a:avLst>
              </a:prstGeom>
              <a:solidFill>
                <a:srgbClr val="C00000"/>
              </a:solidFill>
              <a:ln w="14288" cap="flat">
                <a:noFill/>
                <a:prstDash val="solid"/>
                <a:miter lim="800000"/>
                <a:headEnd/>
                <a:tailEnd/>
              </a:ln>
              <a:effectLst>
                <a:glow rad="76200">
                  <a:srgbClr val="C00000">
                    <a:alpha val="30000"/>
                  </a:srgbClr>
                </a:glow>
              </a:effectLst>
            </p:spPr>
            <p:txBody>
              <a:bodyPr vert="horz" wrap="square" lIns="91440" tIns="45720" rIns="91440" bIns="45720" numCol="1" anchor="t" anchorCtr="0" compatLnSpc="1">
                <a:prstTxWarp prst="textNoShape">
                  <a:avLst/>
                </a:prstTxWarp>
              </a:bodyPr>
              <a:lstStyle/>
              <a:p>
                <a:endParaRPr lang="de-DE" sz="1400"/>
              </a:p>
            </p:txBody>
          </p:sp>
        </p:grpSp>
        <p:grpSp>
          <p:nvGrpSpPr>
            <p:cNvPr id="35" name="vbaPointer Zeiger 1" descr="ValuePointer.25/ValuePointer.AngleStart.45/AngleStart.AngleEnd.315/AngleEnd.ValueStart.0/ValueStart.ValueEnd.80/ValueEnd.Step.1/Step."/>
            <p:cNvGrpSpPr/>
            <p:nvPr/>
          </p:nvGrpSpPr>
          <p:grpSpPr bwMode="gray">
            <a:xfrm rot="7740000">
              <a:off x="1311849" y="3920718"/>
              <a:ext cx="112003" cy="1676866"/>
              <a:chOff x="13911084" y="1828429"/>
              <a:chExt cx="165972" cy="3368842"/>
            </a:xfrm>
            <a:effectLst/>
          </p:grpSpPr>
          <p:sp>
            <p:nvSpPr>
              <p:cNvPr id="36" name="Freeform 68"/>
              <p:cNvSpPr>
                <a:spLocks/>
              </p:cNvSpPr>
              <p:nvPr/>
            </p:nvSpPr>
            <p:spPr bwMode="gray">
              <a:xfrm rot="10800000">
                <a:off x="13911084" y="1828429"/>
                <a:ext cx="165972" cy="2116702"/>
              </a:xfrm>
              <a:custGeom>
                <a:avLst/>
                <a:gdLst>
                  <a:gd name="T0" fmla="*/ 48 w 150"/>
                  <a:gd name="T1" fmla="*/ 1913 h 1913"/>
                  <a:gd name="T2" fmla="*/ 0 w 150"/>
                  <a:gd name="T3" fmla="*/ 389 h 1913"/>
                  <a:gd name="T4" fmla="*/ 42 w 150"/>
                  <a:gd name="T5" fmla="*/ 11 h 1913"/>
                  <a:gd name="T6" fmla="*/ 58 w 150"/>
                  <a:gd name="T7" fmla="*/ 5 h 1913"/>
                  <a:gd name="T8" fmla="*/ 75 w 150"/>
                  <a:gd name="T9" fmla="*/ 0 h 1913"/>
                  <a:gd name="T10" fmla="*/ 91 w 150"/>
                  <a:gd name="T11" fmla="*/ 5 h 1913"/>
                  <a:gd name="T12" fmla="*/ 101 w 150"/>
                  <a:gd name="T13" fmla="*/ 11 h 1913"/>
                  <a:gd name="T14" fmla="*/ 150 w 150"/>
                  <a:gd name="T15" fmla="*/ 389 h 1913"/>
                  <a:gd name="T16" fmla="*/ 101 w 150"/>
                  <a:gd name="T17" fmla="*/ 1913 h 1913"/>
                  <a:gd name="T18" fmla="*/ 48 w 150"/>
                  <a:gd name="T19" fmla="*/ 1913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913">
                    <a:moveTo>
                      <a:pt x="48" y="1913"/>
                    </a:moveTo>
                    <a:lnTo>
                      <a:pt x="0" y="389"/>
                    </a:lnTo>
                    <a:lnTo>
                      <a:pt x="42" y="11"/>
                    </a:lnTo>
                    <a:lnTo>
                      <a:pt x="58" y="5"/>
                    </a:lnTo>
                    <a:lnTo>
                      <a:pt x="75" y="0"/>
                    </a:lnTo>
                    <a:lnTo>
                      <a:pt x="91" y="5"/>
                    </a:lnTo>
                    <a:lnTo>
                      <a:pt x="101" y="11"/>
                    </a:lnTo>
                    <a:lnTo>
                      <a:pt x="150" y="389"/>
                    </a:lnTo>
                    <a:lnTo>
                      <a:pt x="101" y="1913"/>
                    </a:lnTo>
                    <a:lnTo>
                      <a:pt x="48" y="1913"/>
                    </a:lnTo>
                    <a:close/>
                  </a:path>
                </a:pathLst>
              </a:custGeom>
              <a:solidFill>
                <a:srgbClr val="FF0000">
                  <a:alpha val="0"/>
                </a:srgbClr>
              </a:solidFill>
              <a:ln>
                <a:noFill/>
              </a:ln>
            </p:spPr>
            <p:txBody>
              <a:bodyPr vert="horz" wrap="square" lIns="91440" tIns="45720" rIns="91440" bIns="45720" numCol="1" anchor="t" anchorCtr="0" compatLnSpc="1">
                <a:prstTxWarp prst="textNoShape">
                  <a:avLst/>
                </a:prstTxWarp>
              </a:bodyPr>
              <a:lstStyle/>
              <a:p>
                <a:endParaRPr lang="de-DE" sz="1600"/>
              </a:p>
            </p:txBody>
          </p:sp>
          <p:sp>
            <p:nvSpPr>
              <p:cNvPr id="37" name="Freeform 68"/>
              <p:cNvSpPr>
                <a:spLocks/>
              </p:cNvSpPr>
              <p:nvPr/>
            </p:nvSpPr>
            <p:spPr bwMode="gray">
              <a:xfrm>
                <a:off x="13911084" y="3080569"/>
                <a:ext cx="165972" cy="2116702"/>
              </a:xfrm>
              <a:custGeom>
                <a:avLst/>
                <a:gdLst>
                  <a:gd name="T0" fmla="*/ 48 w 150"/>
                  <a:gd name="T1" fmla="*/ 1913 h 1913"/>
                  <a:gd name="T2" fmla="*/ 0 w 150"/>
                  <a:gd name="T3" fmla="*/ 389 h 1913"/>
                  <a:gd name="T4" fmla="*/ 42 w 150"/>
                  <a:gd name="T5" fmla="*/ 11 h 1913"/>
                  <a:gd name="T6" fmla="*/ 58 w 150"/>
                  <a:gd name="T7" fmla="*/ 5 h 1913"/>
                  <a:gd name="T8" fmla="*/ 75 w 150"/>
                  <a:gd name="T9" fmla="*/ 0 h 1913"/>
                  <a:gd name="T10" fmla="*/ 91 w 150"/>
                  <a:gd name="T11" fmla="*/ 5 h 1913"/>
                  <a:gd name="T12" fmla="*/ 101 w 150"/>
                  <a:gd name="T13" fmla="*/ 11 h 1913"/>
                  <a:gd name="T14" fmla="*/ 150 w 150"/>
                  <a:gd name="T15" fmla="*/ 389 h 1913"/>
                  <a:gd name="T16" fmla="*/ 101 w 150"/>
                  <a:gd name="T17" fmla="*/ 1913 h 1913"/>
                  <a:gd name="T18" fmla="*/ 48 w 150"/>
                  <a:gd name="T19" fmla="*/ 1913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913">
                    <a:moveTo>
                      <a:pt x="48" y="1913"/>
                    </a:moveTo>
                    <a:lnTo>
                      <a:pt x="0" y="389"/>
                    </a:lnTo>
                    <a:lnTo>
                      <a:pt x="42" y="11"/>
                    </a:lnTo>
                    <a:lnTo>
                      <a:pt x="58" y="5"/>
                    </a:lnTo>
                    <a:lnTo>
                      <a:pt x="75" y="0"/>
                    </a:lnTo>
                    <a:lnTo>
                      <a:pt x="91" y="5"/>
                    </a:lnTo>
                    <a:lnTo>
                      <a:pt x="101" y="11"/>
                    </a:lnTo>
                    <a:lnTo>
                      <a:pt x="150" y="389"/>
                    </a:lnTo>
                    <a:lnTo>
                      <a:pt x="101" y="1913"/>
                    </a:lnTo>
                    <a:lnTo>
                      <a:pt x="48" y="1913"/>
                    </a:lnTo>
                    <a:close/>
                  </a:path>
                </a:pathLst>
              </a:custGeom>
              <a:solidFill>
                <a:srgbClr val="FFFFFF"/>
              </a:solidFill>
              <a:ln>
                <a:noFill/>
              </a:ln>
              <a:effectLst>
                <a:glow rad="38100">
                  <a:srgbClr val="FFFFFF">
                    <a:alpha val="20000"/>
                  </a:srgbClr>
                </a:glow>
              </a:effectLst>
              <a:scene3d>
                <a:camera prst="orthographicFront"/>
                <a:lightRig rig="threePt" dir="t"/>
              </a:scene3d>
              <a:sp3d prstMaterial="matte">
                <a:bevelT w="12700" h="19050" prst="angle"/>
              </a:sp3d>
            </p:spPr>
            <p:txBody>
              <a:bodyPr vert="horz" wrap="square" lIns="91440" tIns="45720" rIns="91440" bIns="45720" numCol="1" anchor="t" anchorCtr="0" compatLnSpc="1">
                <a:prstTxWarp prst="textNoShape">
                  <a:avLst/>
                </a:prstTxWarp>
              </a:bodyPr>
              <a:lstStyle/>
              <a:p>
                <a:endParaRPr lang="de-DE" sz="1600"/>
              </a:p>
            </p:txBody>
          </p:sp>
        </p:grpSp>
        <p:sp>
          <p:nvSpPr>
            <p:cNvPr id="38" name="Ellipse 37"/>
            <p:cNvSpPr/>
            <p:nvPr/>
          </p:nvSpPr>
          <p:spPr bwMode="gray">
            <a:xfrm>
              <a:off x="398648" y="3789997"/>
              <a:ext cx="1938360" cy="1938360"/>
            </a:xfrm>
            <a:prstGeom prst="ellipse">
              <a:avLst/>
            </a:prstGeom>
            <a:blipFill>
              <a:blip r:embed="rId3"/>
              <a:stretch>
                <a:fillRect/>
              </a:stretch>
            </a:blipFill>
            <a:ln w="12700">
              <a:noFill/>
              <a:round/>
              <a:headEnd/>
              <a:tailEnd/>
            </a:ln>
          </p:spPr>
          <p:txBody>
            <a:bodyPr rtlCol="0" anchor="ctr"/>
            <a:lstStyle/>
            <a:p>
              <a:pPr algn="ctr"/>
              <a:endParaRPr lang="de-DE" sz="1600" dirty="0"/>
            </a:p>
          </p:txBody>
        </p:sp>
        <p:grpSp>
          <p:nvGrpSpPr>
            <p:cNvPr id="39" name="Gruppieren 38"/>
            <p:cNvGrpSpPr/>
            <p:nvPr/>
          </p:nvGrpSpPr>
          <p:grpSpPr bwMode="gray">
            <a:xfrm>
              <a:off x="2213017" y="2509686"/>
              <a:ext cx="1871456" cy="1872000"/>
              <a:chOff x="3382685" y="3490933"/>
              <a:chExt cx="2019010" cy="2019010"/>
            </a:xfrm>
            <a:effectLst>
              <a:outerShdw blurRad="203200" dir="18900000" sy="23000" kx="-1200000" algn="bl" rotWithShape="0">
                <a:prstClr val="black">
                  <a:alpha val="20000"/>
                </a:prstClr>
              </a:outerShdw>
            </a:effectLst>
          </p:grpSpPr>
          <p:sp>
            <p:nvSpPr>
              <p:cNvPr id="40" name="Freeform 7"/>
              <p:cNvSpPr>
                <a:spLocks noEditPoints="1"/>
              </p:cNvSpPr>
              <p:nvPr/>
            </p:nvSpPr>
            <p:spPr bwMode="gray">
              <a:xfrm>
                <a:off x="3455012" y="3563258"/>
                <a:ext cx="1874357" cy="1874269"/>
              </a:xfrm>
              <a:prstGeom prst="ellipse">
                <a:avLst/>
              </a:prstGeom>
              <a:blipFill>
                <a:blip r:embed="rId2"/>
                <a:tile tx="0" ty="0" sx="50000" sy="50000" flip="none" algn="tl"/>
              </a:blipFill>
              <a:ln w="14288" cap="flat">
                <a:noFill/>
                <a:prstDash val="solid"/>
                <a:miter lim="800000"/>
                <a:headEnd/>
                <a:tailEnd/>
              </a:ln>
              <a:effectLst/>
              <a:scene3d>
                <a:camera prst="orthographicFront"/>
                <a:lightRig rig="threePt" dir="t"/>
              </a:scene3d>
              <a:sp3d prstMaterial="metal">
                <a:bevelT w="127000" h="12700"/>
              </a:sp3d>
            </p:spPr>
            <p:txBody>
              <a:bodyPr vert="horz" wrap="square" lIns="91440" tIns="45720" rIns="91440" bIns="45720" numCol="1" anchor="t" anchorCtr="0" compatLnSpc="1">
                <a:prstTxWarp prst="textNoShape">
                  <a:avLst/>
                </a:prstTxWarp>
              </a:bodyPr>
              <a:lstStyle/>
              <a:p>
                <a:endParaRPr lang="de-DE" sz="1400"/>
              </a:p>
            </p:txBody>
          </p:sp>
          <p:sp>
            <p:nvSpPr>
              <p:cNvPr id="41" name="Freeform 20"/>
              <p:cNvSpPr>
                <a:spLocks noEditPoints="1"/>
              </p:cNvSpPr>
              <p:nvPr/>
            </p:nvSpPr>
            <p:spPr bwMode="gray">
              <a:xfrm>
                <a:off x="3455012" y="3563213"/>
                <a:ext cx="1874314" cy="1874314"/>
              </a:xfrm>
              <a:custGeom>
                <a:avLst/>
                <a:gdLst>
                  <a:gd name="T0" fmla="*/ 335 w 447"/>
                  <a:gd name="T1" fmla="*/ 36 h 447"/>
                  <a:gd name="T2" fmla="*/ 317 w 447"/>
                  <a:gd name="T3" fmla="*/ 64 h 447"/>
                  <a:gd name="T4" fmla="*/ 331 w 447"/>
                  <a:gd name="T5" fmla="*/ 73 h 447"/>
                  <a:gd name="T6" fmla="*/ 338 w 447"/>
                  <a:gd name="T7" fmla="*/ 72 h 447"/>
                  <a:gd name="T8" fmla="*/ 421 w 447"/>
                  <a:gd name="T9" fmla="*/ 130 h 447"/>
                  <a:gd name="T10" fmla="*/ 390 w 447"/>
                  <a:gd name="T11" fmla="*/ 143 h 447"/>
                  <a:gd name="T12" fmla="*/ 396 w 447"/>
                  <a:gd name="T13" fmla="*/ 158 h 447"/>
                  <a:gd name="T14" fmla="*/ 403 w 447"/>
                  <a:gd name="T15" fmla="*/ 161 h 447"/>
                  <a:gd name="T16" fmla="*/ 442 w 447"/>
                  <a:gd name="T17" fmla="*/ 223 h 447"/>
                  <a:gd name="T18" fmla="*/ 412 w 447"/>
                  <a:gd name="T19" fmla="*/ 250 h 447"/>
                  <a:gd name="T20" fmla="*/ 406 w 447"/>
                  <a:gd name="T21" fmla="*/ 254 h 447"/>
                  <a:gd name="T22" fmla="*/ 402 w 447"/>
                  <a:gd name="T23" fmla="*/ 270 h 447"/>
                  <a:gd name="T24" fmla="*/ 435 w 447"/>
                  <a:gd name="T25" fmla="*/ 277 h 447"/>
                  <a:gd name="T26" fmla="*/ 365 w 447"/>
                  <a:gd name="T27" fmla="*/ 350 h 447"/>
                  <a:gd name="T28" fmla="*/ 358 w 447"/>
                  <a:gd name="T29" fmla="*/ 350 h 447"/>
                  <a:gd name="T30" fmla="*/ 346 w 447"/>
                  <a:gd name="T31" fmla="*/ 362 h 447"/>
                  <a:gd name="T32" fmla="*/ 370 w 447"/>
                  <a:gd name="T33" fmla="*/ 385 h 447"/>
                  <a:gd name="T34" fmla="*/ 77 w 447"/>
                  <a:gd name="T35" fmla="*/ 385 h 447"/>
                  <a:gd name="T36" fmla="*/ 101 w 447"/>
                  <a:gd name="T37" fmla="*/ 362 h 447"/>
                  <a:gd name="T38" fmla="*/ 89 w 447"/>
                  <a:gd name="T39" fmla="*/ 350 h 447"/>
                  <a:gd name="T40" fmla="*/ 81 w 447"/>
                  <a:gd name="T41" fmla="*/ 350 h 447"/>
                  <a:gd name="T42" fmla="*/ 12 w 447"/>
                  <a:gd name="T43" fmla="*/ 277 h 447"/>
                  <a:gd name="T44" fmla="*/ 44 w 447"/>
                  <a:gd name="T45" fmla="*/ 270 h 447"/>
                  <a:gd name="T46" fmla="*/ 41 w 447"/>
                  <a:gd name="T47" fmla="*/ 254 h 447"/>
                  <a:gd name="T48" fmla="*/ 35 w 447"/>
                  <a:gd name="T49" fmla="*/ 250 h 447"/>
                  <a:gd name="T50" fmla="*/ 5 w 447"/>
                  <a:gd name="T51" fmla="*/ 223 h 447"/>
                  <a:gd name="T52" fmla="*/ 44 w 447"/>
                  <a:gd name="T53" fmla="*/ 161 h 447"/>
                  <a:gd name="T54" fmla="*/ 50 w 447"/>
                  <a:gd name="T55" fmla="*/ 158 h 447"/>
                  <a:gd name="T56" fmla="*/ 57 w 447"/>
                  <a:gd name="T57" fmla="*/ 143 h 447"/>
                  <a:gd name="T58" fmla="*/ 26 w 447"/>
                  <a:gd name="T59" fmla="*/ 130 h 447"/>
                  <a:gd name="T60" fmla="*/ 109 w 447"/>
                  <a:gd name="T61" fmla="*/ 72 h 447"/>
                  <a:gd name="T62" fmla="*/ 116 w 447"/>
                  <a:gd name="T63" fmla="*/ 73 h 447"/>
                  <a:gd name="T64" fmla="*/ 130 w 447"/>
                  <a:gd name="T65" fmla="*/ 64 h 447"/>
                  <a:gd name="T66" fmla="*/ 111 w 447"/>
                  <a:gd name="T67" fmla="*/ 36 h 447"/>
                  <a:gd name="T68" fmla="*/ 212 w 447"/>
                  <a:gd name="T69" fmla="*/ 34 h 447"/>
                  <a:gd name="T70" fmla="*/ 217 w 447"/>
                  <a:gd name="T71" fmla="*/ 39 h 447"/>
                  <a:gd name="T72" fmla="*/ 234 w 447"/>
                  <a:gd name="T73" fmla="*/ 39 h 447"/>
                  <a:gd name="T74" fmla="*/ 234 w 447"/>
                  <a:gd name="T75" fmla="*/ 6 h 447"/>
                  <a:gd name="T76" fmla="*/ 229 w 447"/>
                  <a:gd name="T77" fmla="*/ 34 h 447"/>
                  <a:gd name="T78" fmla="*/ 217 w 447"/>
                  <a:gd name="T79" fmla="*/ 0 h 447"/>
                  <a:gd name="T80" fmla="*/ 123 w 447"/>
                  <a:gd name="T81" fmla="*/ 62 h 447"/>
                  <a:gd name="T82" fmla="*/ 94 w 447"/>
                  <a:gd name="T83" fmla="*/ 41 h 447"/>
                  <a:gd name="T84" fmla="*/ 50 w 447"/>
                  <a:gd name="T85" fmla="*/ 145 h 447"/>
                  <a:gd name="T86" fmla="*/ 15 w 447"/>
                  <a:gd name="T87" fmla="*/ 144 h 447"/>
                  <a:gd name="T88" fmla="*/ 3 w 447"/>
                  <a:gd name="T89" fmla="*/ 261 h 447"/>
                  <a:gd name="T90" fmla="*/ 38 w 447"/>
                  <a:gd name="T91" fmla="*/ 266 h 447"/>
                  <a:gd name="T92" fmla="*/ 61 w 447"/>
                  <a:gd name="T93" fmla="*/ 377 h 447"/>
                  <a:gd name="T94" fmla="*/ 93 w 447"/>
                  <a:gd name="T95" fmla="*/ 362 h 447"/>
                  <a:gd name="T96" fmla="*/ 223 w 447"/>
                  <a:gd name="T97" fmla="*/ 447 h 447"/>
                  <a:gd name="T98" fmla="*/ 353 w 447"/>
                  <a:gd name="T99" fmla="*/ 362 h 447"/>
                  <a:gd name="T100" fmla="*/ 385 w 447"/>
                  <a:gd name="T101" fmla="*/ 377 h 447"/>
                  <a:gd name="T102" fmla="*/ 408 w 447"/>
                  <a:gd name="T103" fmla="*/ 266 h 447"/>
                  <a:gd name="T104" fmla="*/ 443 w 447"/>
                  <a:gd name="T105" fmla="*/ 261 h 447"/>
                  <a:gd name="T106" fmla="*/ 432 w 447"/>
                  <a:gd name="T107" fmla="*/ 144 h 447"/>
                  <a:gd name="T108" fmla="*/ 396 w 447"/>
                  <a:gd name="T109" fmla="*/ 145 h 447"/>
                  <a:gd name="T110" fmla="*/ 352 w 447"/>
                  <a:gd name="T111" fmla="*/ 41 h 447"/>
                  <a:gd name="T112" fmla="*/ 324 w 447"/>
                  <a:gd name="T113" fmla="*/ 62 h 447"/>
                  <a:gd name="T114" fmla="*/ 229 w 447"/>
                  <a:gd name="T11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7" h="447">
                    <a:moveTo>
                      <a:pt x="234" y="6"/>
                    </a:moveTo>
                    <a:cubicBezTo>
                      <a:pt x="270" y="7"/>
                      <a:pt x="305" y="18"/>
                      <a:pt x="335" y="36"/>
                    </a:cubicBezTo>
                    <a:cubicBezTo>
                      <a:pt x="320" y="60"/>
                      <a:pt x="320" y="60"/>
                      <a:pt x="320" y="60"/>
                    </a:cubicBezTo>
                    <a:cubicBezTo>
                      <a:pt x="317" y="64"/>
                      <a:pt x="317" y="64"/>
                      <a:pt x="317" y="64"/>
                    </a:cubicBezTo>
                    <a:cubicBezTo>
                      <a:pt x="321" y="66"/>
                      <a:pt x="321" y="66"/>
                      <a:pt x="321" y="66"/>
                    </a:cubicBezTo>
                    <a:cubicBezTo>
                      <a:pt x="331" y="73"/>
                      <a:pt x="331" y="73"/>
                      <a:pt x="331" y="73"/>
                    </a:cubicBezTo>
                    <a:cubicBezTo>
                      <a:pt x="335" y="76"/>
                      <a:pt x="335" y="76"/>
                      <a:pt x="335" y="76"/>
                    </a:cubicBezTo>
                    <a:cubicBezTo>
                      <a:pt x="338" y="72"/>
                      <a:pt x="338" y="72"/>
                      <a:pt x="338" y="72"/>
                    </a:cubicBezTo>
                    <a:cubicBezTo>
                      <a:pt x="354" y="48"/>
                      <a:pt x="354" y="48"/>
                      <a:pt x="354" y="48"/>
                    </a:cubicBezTo>
                    <a:cubicBezTo>
                      <a:pt x="382" y="70"/>
                      <a:pt x="405" y="98"/>
                      <a:pt x="421" y="130"/>
                    </a:cubicBezTo>
                    <a:cubicBezTo>
                      <a:pt x="395" y="141"/>
                      <a:pt x="395" y="141"/>
                      <a:pt x="395" y="141"/>
                    </a:cubicBezTo>
                    <a:cubicBezTo>
                      <a:pt x="390" y="143"/>
                      <a:pt x="390" y="143"/>
                      <a:pt x="390" y="143"/>
                    </a:cubicBezTo>
                    <a:cubicBezTo>
                      <a:pt x="392" y="147"/>
                      <a:pt x="392" y="147"/>
                      <a:pt x="392" y="147"/>
                    </a:cubicBezTo>
                    <a:cubicBezTo>
                      <a:pt x="396" y="158"/>
                      <a:pt x="396" y="158"/>
                      <a:pt x="396" y="158"/>
                    </a:cubicBezTo>
                    <a:cubicBezTo>
                      <a:pt x="398" y="163"/>
                      <a:pt x="398" y="163"/>
                      <a:pt x="398" y="163"/>
                    </a:cubicBezTo>
                    <a:cubicBezTo>
                      <a:pt x="403" y="161"/>
                      <a:pt x="403" y="161"/>
                      <a:pt x="403" y="161"/>
                    </a:cubicBezTo>
                    <a:cubicBezTo>
                      <a:pt x="429" y="150"/>
                      <a:pt x="429" y="150"/>
                      <a:pt x="429" y="150"/>
                    </a:cubicBezTo>
                    <a:cubicBezTo>
                      <a:pt x="437" y="174"/>
                      <a:pt x="442" y="198"/>
                      <a:pt x="442" y="223"/>
                    </a:cubicBezTo>
                    <a:cubicBezTo>
                      <a:pt x="442" y="234"/>
                      <a:pt x="441" y="244"/>
                      <a:pt x="439" y="255"/>
                    </a:cubicBezTo>
                    <a:cubicBezTo>
                      <a:pt x="412" y="250"/>
                      <a:pt x="412" y="250"/>
                      <a:pt x="412" y="250"/>
                    </a:cubicBezTo>
                    <a:cubicBezTo>
                      <a:pt x="407" y="249"/>
                      <a:pt x="407" y="249"/>
                      <a:pt x="407" y="249"/>
                    </a:cubicBezTo>
                    <a:cubicBezTo>
                      <a:pt x="406" y="254"/>
                      <a:pt x="406" y="254"/>
                      <a:pt x="406" y="254"/>
                    </a:cubicBezTo>
                    <a:cubicBezTo>
                      <a:pt x="403" y="265"/>
                      <a:pt x="403" y="265"/>
                      <a:pt x="403" y="265"/>
                    </a:cubicBezTo>
                    <a:cubicBezTo>
                      <a:pt x="402" y="270"/>
                      <a:pt x="402" y="270"/>
                      <a:pt x="402" y="270"/>
                    </a:cubicBezTo>
                    <a:cubicBezTo>
                      <a:pt x="407" y="271"/>
                      <a:pt x="407" y="271"/>
                      <a:pt x="407" y="271"/>
                    </a:cubicBezTo>
                    <a:cubicBezTo>
                      <a:pt x="435" y="277"/>
                      <a:pt x="435" y="277"/>
                      <a:pt x="435" y="277"/>
                    </a:cubicBezTo>
                    <a:cubicBezTo>
                      <a:pt x="426" y="311"/>
                      <a:pt x="409" y="343"/>
                      <a:pt x="385" y="370"/>
                    </a:cubicBezTo>
                    <a:cubicBezTo>
                      <a:pt x="365" y="350"/>
                      <a:pt x="365" y="350"/>
                      <a:pt x="365" y="350"/>
                    </a:cubicBezTo>
                    <a:cubicBezTo>
                      <a:pt x="362" y="346"/>
                      <a:pt x="362" y="346"/>
                      <a:pt x="362" y="346"/>
                    </a:cubicBezTo>
                    <a:cubicBezTo>
                      <a:pt x="358" y="350"/>
                      <a:pt x="358" y="350"/>
                      <a:pt x="358" y="350"/>
                    </a:cubicBezTo>
                    <a:cubicBezTo>
                      <a:pt x="350" y="358"/>
                      <a:pt x="350" y="358"/>
                      <a:pt x="350" y="358"/>
                    </a:cubicBezTo>
                    <a:cubicBezTo>
                      <a:pt x="346" y="362"/>
                      <a:pt x="346" y="362"/>
                      <a:pt x="346" y="362"/>
                    </a:cubicBezTo>
                    <a:cubicBezTo>
                      <a:pt x="350" y="365"/>
                      <a:pt x="350" y="365"/>
                      <a:pt x="350" y="365"/>
                    </a:cubicBezTo>
                    <a:cubicBezTo>
                      <a:pt x="370" y="385"/>
                      <a:pt x="370" y="385"/>
                      <a:pt x="370" y="385"/>
                    </a:cubicBezTo>
                    <a:cubicBezTo>
                      <a:pt x="329" y="422"/>
                      <a:pt x="278" y="442"/>
                      <a:pt x="223" y="442"/>
                    </a:cubicBezTo>
                    <a:cubicBezTo>
                      <a:pt x="169" y="442"/>
                      <a:pt x="117" y="422"/>
                      <a:pt x="77" y="385"/>
                    </a:cubicBezTo>
                    <a:cubicBezTo>
                      <a:pt x="97" y="365"/>
                      <a:pt x="97" y="365"/>
                      <a:pt x="97" y="365"/>
                    </a:cubicBezTo>
                    <a:cubicBezTo>
                      <a:pt x="101" y="362"/>
                      <a:pt x="101" y="362"/>
                      <a:pt x="101" y="362"/>
                    </a:cubicBezTo>
                    <a:cubicBezTo>
                      <a:pt x="97" y="358"/>
                      <a:pt x="97" y="358"/>
                      <a:pt x="97" y="358"/>
                    </a:cubicBezTo>
                    <a:cubicBezTo>
                      <a:pt x="89" y="350"/>
                      <a:pt x="89" y="350"/>
                      <a:pt x="89" y="350"/>
                    </a:cubicBezTo>
                    <a:cubicBezTo>
                      <a:pt x="85" y="346"/>
                      <a:pt x="85" y="346"/>
                      <a:pt x="85" y="346"/>
                    </a:cubicBezTo>
                    <a:cubicBezTo>
                      <a:pt x="81" y="350"/>
                      <a:pt x="81" y="350"/>
                      <a:pt x="81" y="350"/>
                    </a:cubicBezTo>
                    <a:cubicBezTo>
                      <a:pt x="62" y="370"/>
                      <a:pt x="62" y="370"/>
                      <a:pt x="62" y="370"/>
                    </a:cubicBezTo>
                    <a:cubicBezTo>
                      <a:pt x="38" y="343"/>
                      <a:pt x="20" y="311"/>
                      <a:pt x="12" y="277"/>
                    </a:cubicBezTo>
                    <a:cubicBezTo>
                      <a:pt x="39" y="271"/>
                      <a:pt x="39" y="271"/>
                      <a:pt x="39" y="271"/>
                    </a:cubicBezTo>
                    <a:cubicBezTo>
                      <a:pt x="44" y="270"/>
                      <a:pt x="44" y="270"/>
                      <a:pt x="44" y="270"/>
                    </a:cubicBezTo>
                    <a:cubicBezTo>
                      <a:pt x="43" y="265"/>
                      <a:pt x="43" y="265"/>
                      <a:pt x="43" y="265"/>
                    </a:cubicBezTo>
                    <a:cubicBezTo>
                      <a:pt x="41" y="254"/>
                      <a:pt x="41" y="254"/>
                      <a:pt x="41" y="254"/>
                    </a:cubicBezTo>
                    <a:cubicBezTo>
                      <a:pt x="40" y="249"/>
                      <a:pt x="40" y="249"/>
                      <a:pt x="40" y="249"/>
                    </a:cubicBezTo>
                    <a:cubicBezTo>
                      <a:pt x="35" y="250"/>
                      <a:pt x="35" y="250"/>
                      <a:pt x="35" y="250"/>
                    </a:cubicBezTo>
                    <a:cubicBezTo>
                      <a:pt x="8" y="255"/>
                      <a:pt x="8" y="255"/>
                      <a:pt x="8" y="255"/>
                    </a:cubicBezTo>
                    <a:cubicBezTo>
                      <a:pt x="6" y="244"/>
                      <a:pt x="5" y="234"/>
                      <a:pt x="5" y="223"/>
                    </a:cubicBezTo>
                    <a:cubicBezTo>
                      <a:pt x="5" y="198"/>
                      <a:pt x="9" y="174"/>
                      <a:pt x="18" y="150"/>
                    </a:cubicBezTo>
                    <a:cubicBezTo>
                      <a:pt x="44" y="161"/>
                      <a:pt x="44" y="161"/>
                      <a:pt x="44" y="161"/>
                    </a:cubicBezTo>
                    <a:cubicBezTo>
                      <a:pt x="48" y="163"/>
                      <a:pt x="48" y="163"/>
                      <a:pt x="48" y="163"/>
                    </a:cubicBezTo>
                    <a:cubicBezTo>
                      <a:pt x="50" y="158"/>
                      <a:pt x="50" y="158"/>
                      <a:pt x="50" y="158"/>
                    </a:cubicBezTo>
                    <a:cubicBezTo>
                      <a:pt x="55" y="147"/>
                      <a:pt x="55" y="147"/>
                      <a:pt x="55" y="147"/>
                    </a:cubicBezTo>
                    <a:cubicBezTo>
                      <a:pt x="57" y="143"/>
                      <a:pt x="57" y="143"/>
                      <a:pt x="57" y="143"/>
                    </a:cubicBezTo>
                    <a:cubicBezTo>
                      <a:pt x="52" y="141"/>
                      <a:pt x="52" y="141"/>
                      <a:pt x="52" y="141"/>
                    </a:cubicBezTo>
                    <a:cubicBezTo>
                      <a:pt x="26" y="130"/>
                      <a:pt x="26" y="130"/>
                      <a:pt x="26" y="130"/>
                    </a:cubicBezTo>
                    <a:cubicBezTo>
                      <a:pt x="42" y="98"/>
                      <a:pt x="65" y="70"/>
                      <a:pt x="93" y="48"/>
                    </a:cubicBezTo>
                    <a:cubicBezTo>
                      <a:pt x="109" y="72"/>
                      <a:pt x="109" y="72"/>
                      <a:pt x="109" y="72"/>
                    </a:cubicBezTo>
                    <a:cubicBezTo>
                      <a:pt x="112" y="76"/>
                      <a:pt x="112" y="76"/>
                      <a:pt x="112" y="76"/>
                    </a:cubicBezTo>
                    <a:cubicBezTo>
                      <a:pt x="116" y="73"/>
                      <a:pt x="116" y="73"/>
                      <a:pt x="116" y="73"/>
                    </a:cubicBezTo>
                    <a:cubicBezTo>
                      <a:pt x="126" y="66"/>
                      <a:pt x="126" y="66"/>
                      <a:pt x="126" y="66"/>
                    </a:cubicBezTo>
                    <a:cubicBezTo>
                      <a:pt x="130" y="64"/>
                      <a:pt x="130" y="64"/>
                      <a:pt x="130" y="64"/>
                    </a:cubicBezTo>
                    <a:cubicBezTo>
                      <a:pt x="127" y="60"/>
                      <a:pt x="127" y="60"/>
                      <a:pt x="127" y="60"/>
                    </a:cubicBezTo>
                    <a:cubicBezTo>
                      <a:pt x="111" y="36"/>
                      <a:pt x="111" y="36"/>
                      <a:pt x="111" y="36"/>
                    </a:cubicBezTo>
                    <a:cubicBezTo>
                      <a:pt x="142" y="18"/>
                      <a:pt x="177" y="7"/>
                      <a:pt x="212" y="6"/>
                    </a:cubicBezTo>
                    <a:cubicBezTo>
                      <a:pt x="212" y="34"/>
                      <a:pt x="212" y="34"/>
                      <a:pt x="212" y="34"/>
                    </a:cubicBezTo>
                    <a:cubicBezTo>
                      <a:pt x="212" y="39"/>
                      <a:pt x="212" y="39"/>
                      <a:pt x="212" y="39"/>
                    </a:cubicBezTo>
                    <a:cubicBezTo>
                      <a:pt x="217" y="39"/>
                      <a:pt x="217" y="39"/>
                      <a:pt x="217" y="39"/>
                    </a:cubicBezTo>
                    <a:cubicBezTo>
                      <a:pt x="229" y="39"/>
                      <a:pt x="229" y="39"/>
                      <a:pt x="229" y="39"/>
                    </a:cubicBezTo>
                    <a:cubicBezTo>
                      <a:pt x="234" y="39"/>
                      <a:pt x="234" y="39"/>
                      <a:pt x="234" y="39"/>
                    </a:cubicBezTo>
                    <a:cubicBezTo>
                      <a:pt x="234" y="34"/>
                      <a:pt x="234" y="34"/>
                      <a:pt x="234" y="34"/>
                    </a:cubicBezTo>
                    <a:cubicBezTo>
                      <a:pt x="234" y="6"/>
                      <a:pt x="234" y="6"/>
                      <a:pt x="234" y="6"/>
                    </a:cubicBezTo>
                    <a:moveTo>
                      <a:pt x="229" y="0"/>
                    </a:moveTo>
                    <a:cubicBezTo>
                      <a:pt x="229" y="34"/>
                      <a:pt x="229" y="34"/>
                      <a:pt x="229" y="34"/>
                    </a:cubicBezTo>
                    <a:cubicBezTo>
                      <a:pt x="217" y="34"/>
                      <a:pt x="217" y="34"/>
                      <a:pt x="217" y="34"/>
                    </a:cubicBezTo>
                    <a:cubicBezTo>
                      <a:pt x="217" y="0"/>
                      <a:pt x="217" y="0"/>
                      <a:pt x="217" y="0"/>
                    </a:cubicBezTo>
                    <a:cubicBezTo>
                      <a:pt x="176" y="1"/>
                      <a:pt x="137" y="14"/>
                      <a:pt x="104" y="35"/>
                    </a:cubicBezTo>
                    <a:cubicBezTo>
                      <a:pt x="123" y="62"/>
                      <a:pt x="123" y="62"/>
                      <a:pt x="123" y="62"/>
                    </a:cubicBezTo>
                    <a:cubicBezTo>
                      <a:pt x="113" y="69"/>
                      <a:pt x="113" y="69"/>
                      <a:pt x="113" y="69"/>
                    </a:cubicBezTo>
                    <a:cubicBezTo>
                      <a:pt x="94" y="41"/>
                      <a:pt x="94" y="41"/>
                      <a:pt x="94" y="41"/>
                    </a:cubicBezTo>
                    <a:cubicBezTo>
                      <a:pt x="62" y="64"/>
                      <a:pt x="36" y="96"/>
                      <a:pt x="20" y="132"/>
                    </a:cubicBezTo>
                    <a:cubicBezTo>
                      <a:pt x="50" y="145"/>
                      <a:pt x="50" y="145"/>
                      <a:pt x="50" y="145"/>
                    </a:cubicBezTo>
                    <a:cubicBezTo>
                      <a:pt x="46" y="156"/>
                      <a:pt x="46" y="156"/>
                      <a:pt x="46" y="156"/>
                    </a:cubicBezTo>
                    <a:cubicBezTo>
                      <a:pt x="15" y="144"/>
                      <a:pt x="15" y="144"/>
                      <a:pt x="15" y="144"/>
                    </a:cubicBezTo>
                    <a:cubicBezTo>
                      <a:pt x="5" y="168"/>
                      <a:pt x="0" y="195"/>
                      <a:pt x="0" y="223"/>
                    </a:cubicBezTo>
                    <a:cubicBezTo>
                      <a:pt x="0" y="236"/>
                      <a:pt x="1" y="249"/>
                      <a:pt x="3" y="261"/>
                    </a:cubicBezTo>
                    <a:cubicBezTo>
                      <a:pt x="36" y="255"/>
                      <a:pt x="36" y="255"/>
                      <a:pt x="36" y="255"/>
                    </a:cubicBezTo>
                    <a:cubicBezTo>
                      <a:pt x="38" y="266"/>
                      <a:pt x="38" y="266"/>
                      <a:pt x="38" y="266"/>
                    </a:cubicBezTo>
                    <a:cubicBezTo>
                      <a:pt x="6" y="273"/>
                      <a:pt x="6" y="273"/>
                      <a:pt x="6" y="273"/>
                    </a:cubicBezTo>
                    <a:cubicBezTo>
                      <a:pt x="15" y="313"/>
                      <a:pt x="34" y="348"/>
                      <a:pt x="61" y="377"/>
                    </a:cubicBezTo>
                    <a:cubicBezTo>
                      <a:pt x="85" y="353"/>
                      <a:pt x="85" y="353"/>
                      <a:pt x="85" y="353"/>
                    </a:cubicBezTo>
                    <a:cubicBezTo>
                      <a:pt x="93" y="362"/>
                      <a:pt x="93" y="362"/>
                      <a:pt x="93" y="362"/>
                    </a:cubicBezTo>
                    <a:cubicBezTo>
                      <a:pt x="70" y="385"/>
                      <a:pt x="70" y="385"/>
                      <a:pt x="70" y="385"/>
                    </a:cubicBezTo>
                    <a:cubicBezTo>
                      <a:pt x="110" y="423"/>
                      <a:pt x="164" y="447"/>
                      <a:pt x="223" y="447"/>
                    </a:cubicBezTo>
                    <a:cubicBezTo>
                      <a:pt x="283" y="447"/>
                      <a:pt x="337" y="423"/>
                      <a:pt x="377" y="385"/>
                    </a:cubicBezTo>
                    <a:cubicBezTo>
                      <a:pt x="353" y="362"/>
                      <a:pt x="353" y="362"/>
                      <a:pt x="353" y="362"/>
                    </a:cubicBezTo>
                    <a:cubicBezTo>
                      <a:pt x="362" y="353"/>
                      <a:pt x="362" y="353"/>
                      <a:pt x="362" y="353"/>
                    </a:cubicBezTo>
                    <a:cubicBezTo>
                      <a:pt x="385" y="377"/>
                      <a:pt x="385" y="377"/>
                      <a:pt x="385" y="377"/>
                    </a:cubicBezTo>
                    <a:cubicBezTo>
                      <a:pt x="413" y="348"/>
                      <a:pt x="432" y="313"/>
                      <a:pt x="441" y="273"/>
                    </a:cubicBezTo>
                    <a:cubicBezTo>
                      <a:pt x="408" y="266"/>
                      <a:pt x="408" y="266"/>
                      <a:pt x="408" y="266"/>
                    </a:cubicBezTo>
                    <a:cubicBezTo>
                      <a:pt x="411" y="255"/>
                      <a:pt x="411" y="255"/>
                      <a:pt x="411" y="255"/>
                    </a:cubicBezTo>
                    <a:cubicBezTo>
                      <a:pt x="443" y="261"/>
                      <a:pt x="443" y="261"/>
                      <a:pt x="443" y="261"/>
                    </a:cubicBezTo>
                    <a:cubicBezTo>
                      <a:pt x="446" y="249"/>
                      <a:pt x="447" y="236"/>
                      <a:pt x="447" y="223"/>
                    </a:cubicBezTo>
                    <a:cubicBezTo>
                      <a:pt x="447" y="195"/>
                      <a:pt x="441" y="168"/>
                      <a:pt x="432" y="144"/>
                    </a:cubicBezTo>
                    <a:cubicBezTo>
                      <a:pt x="401" y="156"/>
                      <a:pt x="401" y="156"/>
                      <a:pt x="401" y="156"/>
                    </a:cubicBezTo>
                    <a:cubicBezTo>
                      <a:pt x="396" y="145"/>
                      <a:pt x="396" y="145"/>
                      <a:pt x="396" y="145"/>
                    </a:cubicBezTo>
                    <a:cubicBezTo>
                      <a:pt x="427" y="132"/>
                      <a:pt x="427" y="132"/>
                      <a:pt x="427" y="132"/>
                    </a:cubicBezTo>
                    <a:cubicBezTo>
                      <a:pt x="411" y="96"/>
                      <a:pt x="385" y="64"/>
                      <a:pt x="352" y="41"/>
                    </a:cubicBezTo>
                    <a:cubicBezTo>
                      <a:pt x="334" y="69"/>
                      <a:pt x="334" y="69"/>
                      <a:pt x="334" y="69"/>
                    </a:cubicBezTo>
                    <a:cubicBezTo>
                      <a:pt x="324" y="62"/>
                      <a:pt x="324" y="62"/>
                      <a:pt x="324" y="62"/>
                    </a:cubicBezTo>
                    <a:cubicBezTo>
                      <a:pt x="342" y="35"/>
                      <a:pt x="342" y="35"/>
                      <a:pt x="342" y="35"/>
                    </a:cubicBezTo>
                    <a:cubicBezTo>
                      <a:pt x="310" y="14"/>
                      <a:pt x="271" y="1"/>
                      <a:pt x="229" y="0"/>
                    </a:cubicBezTo>
                    <a:close/>
                  </a:path>
                </a:pathLst>
              </a:custGeom>
              <a:gradFill flip="none" rotWithShape="1">
                <a:gsLst>
                  <a:gs pos="100000">
                    <a:schemeClr val="accent1">
                      <a:lumMod val="75000"/>
                    </a:schemeClr>
                  </a:gs>
                  <a:gs pos="72000">
                    <a:schemeClr val="accent1"/>
                  </a:gs>
                  <a:gs pos="0">
                    <a:srgbClr val="FFFFFF"/>
                  </a:gs>
                  <a:gs pos="44000">
                    <a:schemeClr val="accent1">
                      <a:lumMod val="40000"/>
                      <a:lumOff val="60000"/>
                    </a:schemeClr>
                  </a:gs>
                </a:gsLst>
                <a:path path="circle">
                  <a:fillToRect r="100000" b="100000"/>
                </a:path>
                <a:tileRect l="-100000" t="-100000"/>
              </a:gradFill>
              <a:ln>
                <a:noFill/>
              </a:ln>
              <a:effectLst>
                <a:glow rad="63500">
                  <a:schemeClr val="accent1">
                    <a:lumMod val="60000"/>
                    <a:lumOff val="40000"/>
                    <a:alpha val="30000"/>
                  </a:schemeClr>
                </a:glow>
              </a:effectLst>
            </p:spPr>
            <p:txBody>
              <a:bodyPr vert="horz" wrap="square" lIns="91440" tIns="45720" rIns="91440" bIns="45720" numCol="1" anchor="t" anchorCtr="0" compatLnSpc="1">
                <a:prstTxWarp prst="textNoShape">
                  <a:avLst/>
                </a:prstTxWarp>
              </a:bodyPr>
              <a:lstStyle/>
              <a:p>
                <a:endParaRPr lang="de-DE" sz="1400"/>
              </a:p>
            </p:txBody>
          </p:sp>
          <p:sp>
            <p:nvSpPr>
              <p:cNvPr id="42" name="Freeform 9"/>
              <p:cNvSpPr>
                <a:spLocks noEditPoints="1"/>
              </p:cNvSpPr>
              <p:nvPr/>
            </p:nvSpPr>
            <p:spPr bwMode="gray">
              <a:xfrm>
                <a:off x="3992679" y="4101297"/>
                <a:ext cx="795346" cy="795828"/>
              </a:xfrm>
              <a:custGeom>
                <a:avLst/>
                <a:gdLst>
                  <a:gd name="T0" fmla="*/ 163 w 326"/>
                  <a:gd name="T1" fmla="*/ 0 h 326"/>
                  <a:gd name="T2" fmla="*/ 0 w 326"/>
                  <a:gd name="T3" fmla="*/ 163 h 326"/>
                  <a:gd name="T4" fmla="*/ 163 w 326"/>
                  <a:gd name="T5" fmla="*/ 326 h 326"/>
                  <a:gd name="T6" fmla="*/ 326 w 326"/>
                  <a:gd name="T7" fmla="*/ 163 h 326"/>
                  <a:gd name="T8" fmla="*/ 163 w 326"/>
                  <a:gd name="T9" fmla="*/ 0 h 326"/>
                  <a:gd name="T10" fmla="*/ 163 w 326"/>
                  <a:gd name="T11" fmla="*/ 196 h 326"/>
                  <a:gd name="T12" fmla="*/ 131 w 326"/>
                  <a:gd name="T13" fmla="*/ 163 h 326"/>
                  <a:gd name="T14" fmla="*/ 163 w 326"/>
                  <a:gd name="T15" fmla="*/ 131 h 326"/>
                  <a:gd name="T16" fmla="*/ 196 w 326"/>
                  <a:gd name="T17" fmla="*/ 163 h 326"/>
                  <a:gd name="T18" fmla="*/ 163 w 326"/>
                  <a:gd name="T19" fmla="*/ 19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326">
                    <a:moveTo>
                      <a:pt x="163" y="0"/>
                    </a:moveTo>
                    <a:cubicBezTo>
                      <a:pt x="73" y="0"/>
                      <a:pt x="0" y="73"/>
                      <a:pt x="0" y="163"/>
                    </a:cubicBezTo>
                    <a:cubicBezTo>
                      <a:pt x="0" y="253"/>
                      <a:pt x="73" y="326"/>
                      <a:pt x="163" y="326"/>
                    </a:cubicBezTo>
                    <a:cubicBezTo>
                      <a:pt x="253" y="326"/>
                      <a:pt x="326" y="253"/>
                      <a:pt x="326" y="163"/>
                    </a:cubicBezTo>
                    <a:cubicBezTo>
                      <a:pt x="326" y="73"/>
                      <a:pt x="253" y="0"/>
                      <a:pt x="163" y="0"/>
                    </a:cubicBezTo>
                    <a:close/>
                    <a:moveTo>
                      <a:pt x="163" y="196"/>
                    </a:moveTo>
                    <a:cubicBezTo>
                      <a:pt x="146" y="196"/>
                      <a:pt x="131" y="181"/>
                      <a:pt x="131" y="163"/>
                    </a:cubicBezTo>
                    <a:cubicBezTo>
                      <a:pt x="131" y="146"/>
                      <a:pt x="146" y="131"/>
                      <a:pt x="163" y="131"/>
                    </a:cubicBezTo>
                    <a:cubicBezTo>
                      <a:pt x="181" y="131"/>
                      <a:pt x="196" y="146"/>
                      <a:pt x="196" y="163"/>
                    </a:cubicBezTo>
                    <a:cubicBezTo>
                      <a:pt x="196" y="181"/>
                      <a:pt x="181" y="196"/>
                      <a:pt x="163" y="196"/>
                    </a:cubicBezTo>
                    <a:close/>
                  </a:path>
                </a:pathLst>
              </a:custGeom>
              <a:blipFill>
                <a:blip r:embed="rId2"/>
                <a:tile tx="0" ty="0" sx="50000" sy="50000" flip="none" algn="tl"/>
              </a:blipFill>
              <a:ln w="14288" cap="flat">
                <a:noFill/>
                <a:prstDash val="solid"/>
                <a:miter lim="800000"/>
                <a:headEnd/>
                <a:tailEnd/>
              </a:ln>
              <a:effectLst/>
              <a:scene3d>
                <a:camera prst="orthographicFront"/>
                <a:lightRig rig="threePt" dir="t"/>
              </a:scene3d>
              <a:sp3d prstMaterial="metal">
                <a:bevelT w="127000" h="12700"/>
              </a:sp3d>
            </p:spPr>
            <p:txBody>
              <a:bodyPr vert="horz" wrap="square" lIns="91440" tIns="45720" rIns="91440" bIns="45720" numCol="1" anchor="t" anchorCtr="0" compatLnSpc="1">
                <a:prstTxWarp prst="textNoShape">
                  <a:avLst/>
                </a:prstTxWarp>
              </a:bodyPr>
              <a:lstStyle/>
              <a:p>
                <a:endParaRPr lang="de-DE" sz="1400"/>
              </a:p>
            </p:txBody>
          </p:sp>
          <p:sp>
            <p:nvSpPr>
              <p:cNvPr id="43" name="Oval 8"/>
              <p:cNvSpPr>
                <a:spLocks noChangeArrowheads="1"/>
              </p:cNvSpPr>
              <p:nvPr/>
            </p:nvSpPr>
            <p:spPr bwMode="gray">
              <a:xfrm>
                <a:off x="4298411" y="4405989"/>
                <a:ext cx="187559" cy="188899"/>
              </a:xfrm>
              <a:prstGeom prst="ellipse">
                <a:avLst/>
              </a:prstGeom>
              <a:solidFill>
                <a:srgbClr val="000000"/>
              </a:solidFill>
              <a:ln w="19050" cap="flat">
                <a:solidFill>
                  <a:srgbClr val="FFFFFF"/>
                </a:solidFill>
                <a:prstDash val="solid"/>
                <a:miter lim="800000"/>
                <a:headEnd/>
                <a:tailEnd/>
              </a:ln>
              <a:effectLst>
                <a:glow rad="76200">
                  <a:srgbClr val="FFFFFF">
                    <a:alpha val="20000"/>
                  </a:srgbClr>
                </a:glow>
              </a:effectLst>
              <a:scene3d>
                <a:camera prst="orthographicFront"/>
                <a:lightRig rig="threePt" dir="t"/>
              </a:scene3d>
              <a:sp3d>
                <a:bevelT w="127000" h="12700"/>
              </a:sp3d>
            </p:spPr>
            <p:txBody>
              <a:bodyPr vert="horz" wrap="square" lIns="91440" tIns="45720" rIns="91440" bIns="45720" numCol="1" anchor="t" anchorCtr="0" compatLnSpc="1">
                <a:prstTxWarp prst="textNoShape">
                  <a:avLst/>
                </a:prstTxWarp>
              </a:bodyPr>
              <a:lstStyle/>
              <a:p>
                <a:endParaRPr lang="de-DE" sz="1400"/>
              </a:p>
            </p:txBody>
          </p:sp>
          <p:sp>
            <p:nvSpPr>
              <p:cNvPr id="44" name="Rad 43"/>
              <p:cNvSpPr/>
              <p:nvPr/>
            </p:nvSpPr>
            <p:spPr bwMode="gray">
              <a:xfrm>
                <a:off x="3992106" y="4101252"/>
                <a:ext cx="795918" cy="795918"/>
              </a:xfrm>
              <a:prstGeom prst="donut">
                <a:avLst>
                  <a:gd name="adj" fmla="val 1341"/>
                </a:avLst>
              </a:prstGeom>
              <a:gradFill flip="none" rotWithShape="1">
                <a:gsLst>
                  <a:gs pos="100000">
                    <a:schemeClr val="accent1">
                      <a:lumMod val="75000"/>
                    </a:schemeClr>
                  </a:gs>
                  <a:gs pos="72000">
                    <a:schemeClr val="accent1"/>
                  </a:gs>
                  <a:gs pos="0">
                    <a:srgbClr val="FFFFFF"/>
                  </a:gs>
                  <a:gs pos="44000">
                    <a:schemeClr val="accent1">
                      <a:lumMod val="40000"/>
                      <a:lumOff val="60000"/>
                    </a:schemeClr>
                  </a:gs>
                </a:gsLst>
                <a:path path="circle">
                  <a:fillToRect r="100000" b="100000"/>
                </a:path>
                <a:tileRect l="-100000" t="-100000"/>
              </a:gradFill>
              <a:ln>
                <a:noFill/>
              </a:ln>
              <a:effectLst>
                <a:glow rad="63500">
                  <a:schemeClr val="accent1">
                    <a:lumMod val="60000"/>
                    <a:lumOff val="40000"/>
                    <a:alpha val="30000"/>
                  </a:schemeClr>
                </a:glow>
              </a:effectLst>
            </p:spPr>
            <p:txBody>
              <a:bodyPr vert="horz" wrap="square" lIns="91440" tIns="45720" rIns="91440" bIns="45720" numCol="1" anchor="t" anchorCtr="0" compatLnSpc="1">
                <a:prstTxWarp prst="textNoShape">
                  <a:avLst/>
                </a:prstTxWarp>
              </a:bodyPr>
              <a:lstStyle/>
              <a:p>
                <a:endParaRPr lang="de-DE" sz="1400" dirty="0"/>
              </a:p>
            </p:txBody>
          </p:sp>
          <p:sp>
            <p:nvSpPr>
              <p:cNvPr id="45" name="Textfeld 44"/>
              <p:cNvSpPr txBox="1"/>
              <p:nvPr/>
            </p:nvSpPr>
            <p:spPr bwMode="gray">
              <a:xfrm>
                <a:off x="3979684" y="5050258"/>
                <a:ext cx="834174" cy="168251"/>
              </a:xfrm>
              <a:prstGeom prst="rect">
                <a:avLst/>
              </a:prstGeom>
              <a:noFill/>
              <a:ln>
                <a:noFill/>
              </a:ln>
            </p:spPr>
            <p:txBody>
              <a:bodyPr wrap="square" lIns="0" tIns="0" rIns="0" bIns="0" rtlCol="0" anchor="ctr">
                <a:noAutofit/>
              </a:bodyPr>
              <a:lstStyle/>
              <a:p>
                <a:pPr algn="ctr"/>
                <a:r>
                  <a:rPr lang="de-DE" sz="105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RPM</a:t>
                </a:r>
                <a:r>
                  <a:rPr lang="de-DE" sz="8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x1000</a:t>
                </a:r>
              </a:p>
            </p:txBody>
          </p:sp>
          <p:grpSp>
            <p:nvGrpSpPr>
              <p:cNvPr id="46" name="Gruppieren 45"/>
              <p:cNvGrpSpPr/>
              <p:nvPr/>
            </p:nvGrpSpPr>
            <p:grpSpPr bwMode="gray">
              <a:xfrm>
                <a:off x="3718475" y="3761768"/>
                <a:ext cx="1346793" cy="1278822"/>
                <a:chOff x="805512" y="2041205"/>
                <a:chExt cx="2978752" cy="2828421"/>
              </a:xfrm>
            </p:grpSpPr>
            <p:sp>
              <p:nvSpPr>
                <p:cNvPr id="60" name="Textfeld 59"/>
                <p:cNvSpPr txBox="1"/>
                <p:nvPr/>
              </p:nvSpPr>
              <p:spPr bwMode="gray">
                <a:xfrm>
                  <a:off x="3159410" y="2923598"/>
                  <a:ext cx="540000" cy="360000"/>
                </a:xfrm>
                <a:prstGeom prst="rect">
                  <a:avLst/>
                </a:prstGeom>
                <a:noFill/>
                <a:ln>
                  <a:noFill/>
                </a:ln>
              </p:spPr>
              <p:txBody>
                <a:bodyPr wrap="square" lIns="0" tIns="0" rIns="0" bIns="0" rtlCol="0" anchor="ctr">
                  <a:noAutofit/>
                </a:bodyPr>
                <a:lstStyle/>
                <a:p>
                  <a:pPr algn="r"/>
                  <a:r>
                    <a:rPr lang="de-DE" sz="14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6</a:t>
                  </a:r>
                </a:p>
              </p:txBody>
            </p:sp>
            <p:sp>
              <p:nvSpPr>
                <p:cNvPr id="61" name="Textfeld 60"/>
                <p:cNvSpPr txBox="1"/>
                <p:nvPr/>
              </p:nvSpPr>
              <p:spPr bwMode="gray">
                <a:xfrm>
                  <a:off x="3244264" y="3815578"/>
                  <a:ext cx="540000" cy="360000"/>
                </a:xfrm>
                <a:prstGeom prst="rect">
                  <a:avLst/>
                </a:prstGeom>
                <a:noFill/>
                <a:ln>
                  <a:noFill/>
                </a:ln>
              </p:spPr>
              <p:txBody>
                <a:bodyPr wrap="square" lIns="0" tIns="0" rIns="0" bIns="0" rtlCol="0" anchor="ctr">
                  <a:noAutofit/>
                </a:bodyPr>
                <a:lstStyle/>
                <a:p>
                  <a:pPr algn="r"/>
                  <a:r>
                    <a:rPr lang="de-DE" sz="14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7</a:t>
                  </a:r>
                </a:p>
              </p:txBody>
            </p:sp>
            <p:sp>
              <p:nvSpPr>
                <p:cNvPr id="62" name="Textfeld 61"/>
                <p:cNvSpPr txBox="1"/>
                <p:nvPr/>
              </p:nvSpPr>
              <p:spPr bwMode="gray">
                <a:xfrm>
                  <a:off x="2844630" y="4509626"/>
                  <a:ext cx="540000" cy="360000"/>
                </a:xfrm>
                <a:prstGeom prst="rect">
                  <a:avLst/>
                </a:prstGeom>
                <a:noFill/>
                <a:ln>
                  <a:noFill/>
                </a:ln>
              </p:spPr>
              <p:txBody>
                <a:bodyPr wrap="square" lIns="0" tIns="0" rIns="0" bIns="0" rtlCol="0" anchor="ctr">
                  <a:noAutofit/>
                </a:bodyPr>
                <a:lstStyle>
                  <a:defPPr>
                    <a:defRPr lang="de-DE"/>
                  </a:defPPr>
                  <a:lvl1pPr algn="r">
                    <a:defRPr sz="2000" b="1" i="1">
                      <a:ln w="3175">
                        <a:solidFill>
                          <a:srgbClr val="FFFFFF"/>
                        </a:solidFill>
                      </a:ln>
                      <a:solidFill>
                        <a:srgbClr val="FFFFFF"/>
                      </a:solidFill>
                      <a:effectLst>
                        <a:glow rad="76200">
                          <a:srgbClr val="FFFFFF">
                            <a:alpha val="25000"/>
                          </a:srgbClr>
                        </a:glow>
                        <a:innerShdw blurRad="101600" dist="50800" dir="13500000">
                          <a:prstClr val="black">
                            <a:alpha val="50000"/>
                          </a:prstClr>
                        </a:innerShdw>
                      </a:effectLst>
                      <a:latin typeface="Arial" pitchFamily="34" charset="0"/>
                      <a:cs typeface="Arial" pitchFamily="34" charset="0"/>
                    </a:defRPr>
                  </a:lvl1pPr>
                </a:lstStyle>
                <a:p>
                  <a:r>
                    <a:rPr lang="de-DE" sz="1400" dirty="0">
                      <a:effectLst>
                        <a:glow rad="63500">
                          <a:srgbClr val="FFFFFF">
                            <a:alpha val="20000"/>
                          </a:srgbClr>
                        </a:glow>
                        <a:innerShdw blurRad="101600" dist="50800" dir="13500000">
                          <a:prstClr val="black">
                            <a:alpha val="50000"/>
                          </a:prstClr>
                        </a:innerShdw>
                      </a:effectLst>
                    </a:rPr>
                    <a:t>8</a:t>
                  </a:r>
                </a:p>
              </p:txBody>
            </p:sp>
            <p:sp>
              <p:nvSpPr>
                <p:cNvPr id="63" name="Textfeld 62"/>
                <p:cNvSpPr txBox="1"/>
                <p:nvPr/>
              </p:nvSpPr>
              <p:spPr bwMode="gray">
                <a:xfrm>
                  <a:off x="1205146" y="4484226"/>
                  <a:ext cx="540000" cy="360000"/>
                </a:xfrm>
                <a:prstGeom prst="rect">
                  <a:avLst/>
                </a:prstGeom>
                <a:noFill/>
                <a:ln>
                  <a:noFill/>
                </a:ln>
              </p:spPr>
              <p:txBody>
                <a:bodyPr wrap="square" lIns="0" tIns="0" rIns="0" bIns="0" rtlCol="0" anchor="ctr">
                  <a:noAutofit/>
                </a:bodyPr>
                <a:lstStyle/>
                <a:p>
                  <a:r>
                    <a:rPr lang="de-DE" sz="14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0</a:t>
                  </a:r>
                </a:p>
              </p:txBody>
            </p:sp>
            <p:sp>
              <p:nvSpPr>
                <p:cNvPr id="64" name="Textfeld 63"/>
                <p:cNvSpPr txBox="1"/>
                <p:nvPr/>
              </p:nvSpPr>
              <p:spPr bwMode="gray">
                <a:xfrm>
                  <a:off x="2029504" y="2041205"/>
                  <a:ext cx="540000" cy="360000"/>
                </a:xfrm>
                <a:prstGeom prst="rect">
                  <a:avLst/>
                </a:prstGeom>
                <a:noFill/>
                <a:ln>
                  <a:noFill/>
                </a:ln>
              </p:spPr>
              <p:txBody>
                <a:bodyPr wrap="square" lIns="0" tIns="0" rIns="0" bIns="0" rtlCol="0" anchor="ctr">
                  <a:noAutofit/>
                </a:bodyPr>
                <a:lstStyle/>
                <a:p>
                  <a:pPr algn="ctr"/>
                  <a:r>
                    <a:rPr lang="de-DE" sz="14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4</a:t>
                  </a:r>
                </a:p>
              </p:txBody>
            </p:sp>
            <p:sp>
              <p:nvSpPr>
                <p:cNvPr id="65" name="Textfeld 64"/>
                <p:cNvSpPr txBox="1"/>
                <p:nvPr/>
              </p:nvSpPr>
              <p:spPr bwMode="gray">
                <a:xfrm>
                  <a:off x="2670714" y="2306764"/>
                  <a:ext cx="540000" cy="360000"/>
                </a:xfrm>
                <a:prstGeom prst="rect">
                  <a:avLst/>
                </a:prstGeom>
                <a:noFill/>
                <a:ln>
                  <a:noFill/>
                </a:ln>
              </p:spPr>
              <p:txBody>
                <a:bodyPr wrap="square" lIns="0" tIns="0" rIns="0" bIns="0" rtlCol="0" anchor="ctr">
                  <a:noAutofit/>
                </a:bodyPr>
                <a:lstStyle/>
                <a:p>
                  <a:pPr algn="r"/>
                  <a:r>
                    <a:rPr lang="de-DE" sz="14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5</a:t>
                  </a:r>
                </a:p>
              </p:txBody>
            </p:sp>
            <p:sp>
              <p:nvSpPr>
                <p:cNvPr id="66" name="Textfeld 65"/>
                <p:cNvSpPr txBox="1"/>
                <p:nvPr/>
              </p:nvSpPr>
              <p:spPr bwMode="gray">
                <a:xfrm flipH="1">
                  <a:off x="890366" y="2923598"/>
                  <a:ext cx="540000" cy="360000"/>
                </a:xfrm>
                <a:prstGeom prst="rect">
                  <a:avLst/>
                </a:prstGeom>
                <a:noFill/>
                <a:ln>
                  <a:noFill/>
                </a:ln>
              </p:spPr>
              <p:txBody>
                <a:bodyPr wrap="square" lIns="0" tIns="0" rIns="0" bIns="0" rtlCol="0" anchor="ctr">
                  <a:noAutofit/>
                </a:bodyPr>
                <a:lstStyle/>
                <a:p>
                  <a:r>
                    <a:rPr lang="de-DE" sz="14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2</a:t>
                  </a:r>
                </a:p>
              </p:txBody>
            </p:sp>
            <p:sp>
              <p:nvSpPr>
                <p:cNvPr id="67" name="Textfeld 66"/>
                <p:cNvSpPr txBox="1"/>
                <p:nvPr/>
              </p:nvSpPr>
              <p:spPr bwMode="gray">
                <a:xfrm flipH="1">
                  <a:off x="805512" y="3815578"/>
                  <a:ext cx="540000" cy="360000"/>
                </a:xfrm>
                <a:prstGeom prst="rect">
                  <a:avLst/>
                </a:prstGeom>
                <a:noFill/>
                <a:ln>
                  <a:noFill/>
                </a:ln>
              </p:spPr>
              <p:txBody>
                <a:bodyPr wrap="square" lIns="0" tIns="0" rIns="0" bIns="0" rtlCol="0" anchor="ctr">
                  <a:noAutofit/>
                </a:bodyPr>
                <a:lstStyle/>
                <a:p>
                  <a:r>
                    <a:rPr lang="de-DE" sz="14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1</a:t>
                  </a:r>
                </a:p>
              </p:txBody>
            </p:sp>
            <p:sp>
              <p:nvSpPr>
                <p:cNvPr id="68" name="Textfeld 67"/>
                <p:cNvSpPr txBox="1"/>
                <p:nvPr/>
              </p:nvSpPr>
              <p:spPr bwMode="gray">
                <a:xfrm flipH="1">
                  <a:off x="1388294" y="2306764"/>
                  <a:ext cx="540000" cy="360000"/>
                </a:xfrm>
                <a:prstGeom prst="rect">
                  <a:avLst/>
                </a:prstGeom>
                <a:noFill/>
                <a:ln>
                  <a:noFill/>
                </a:ln>
              </p:spPr>
              <p:txBody>
                <a:bodyPr wrap="square" lIns="0" tIns="0" rIns="0" bIns="0" rtlCol="0" anchor="ctr">
                  <a:noAutofit/>
                </a:bodyPr>
                <a:lstStyle/>
                <a:p>
                  <a:r>
                    <a:rPr lang="de-DE" sz="14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3</a:t>
                  </a:r>
                </a:p>
              </p:txBody>
            </p:sp>
          </p:grpSp>
          <p:grpSp>
            <p:nvGrpSpPr>
              <p:cNvPr id="47" name="Gruppieren 46"/>
              <p:cNvGrpSpPr/>
              <p:nvPr/>
            </p:nvGrpSpPr>
            <p:grpSpPr bwMode="gray">
              <a:xfrm>
                <a:off x="3467600" y="3563213"/>
                <a:ext cx="1849139" cy="1618240"/>
                <a:chOff x="8860755" y="1579720"/>
                <a:chExt cx="4664075" cy="4083050"/>
              </a:xfrm>
              <a:solidFill>
                <a:srgbClr val="FFFFFF"/>
              </a:solidFill>
            </p:grpSpPr>
            <p:sp>
              <p:nvSpPr>
                <p:cNvPr id="51" name="Freeform 11"/>
                <p:cNvSpPr>
                  <a:spLocks/>
                </p:cNvSpPr>
                <p:nvPr/>
              </p:nvSpPr>
              <p:spPr bwMode="gray">
                <a:xfrm>
                  <a:off x="12562805" y="5313520"/>
                  <a:ext cx="349250" cy="349250"/>
                </a:xfrm>
                <a:custGeom>
                  <a:avLst/>
                  <a:gdLst>
                    <a:gd name="T0" fmla="*/ 160 w 220"/>
                    <a:gd name="T1" fmla="*/ 220 h 220"/>
                    <a:gd name="T2" fmla="*/ 0 w 220"/>
                    <a:gd name="T3" fmla="*/ 60 h 220"/>
                    <a:gd name="T4" fmla="*/ 60 w 220"/>
                    <a:gd name="T5" fmla="*/ 0 h 220"/>
                    <a:gd name="T6" fmla="*/ 220 w 220"/>
                    <a:gd name="T7" fmla="*/ 160 h 220"/>
                    <a:gd name="T8" fmla="*/ 160 w 220"/>
                    <a:gd name="T9" fmla="*/ 220 h 220"/>
                  </a:gdLst>
                  <a:ahLst/>
                  <a:cxnLst>
                    <a:cxn ang="0">
                      <a:pos x="T0" y="T1"/>
                    </a:cxn>
                    <a:cxn ang="0">
                      <a:pos x="T2" y="T3"/>
                    </a:cxn>
                    <a:cxn ang="0">
                      <a:pos x="T4" y="T5"/>
                    </a:cxn>
                    <a:cxn ang="0">
                      <a:pos x="T6" y="T7"/>
                    </a:cxn>
                    <a:cxn ang="0">
                      <a:pos x="T8" y="T9"/>
                    </a:cxn>
                  </a:cxnLst>
                  <a:rect l="0" t="0" r="r" b="b"/>
                  <a:pathLst>
                    <a:path w="220" h="220">
                      <a:moveTo>
                        <a:pt x="160" y="220"/>
                      </a:moveTo>
                      <a:lnTo>
                        <a:pt x="0" y="60"/>
                      </a:lnTo>
                      <a:lnTo>
                        <a:pt x="60" y="0"/>
                      </a:lnTo>
                      <a:lnTo>
                        <a:pt x="220" y="160"/>
                      </a:lnTo>
                      <a:lnTo>
                        <a:pt x="160" y="220"/>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400"/>
                </a:p>
              </p:txBody>
            </p:sp>
            <p:sp>
              <p:nvSpPr>
                <p:cNvPr id="52" name="Freeform 12"/>
                <p:cNvSpPr>
                  <a:spLocks/>
                </p:cNvSpPr>
                <p:nvPr/>
              </p:nvSpPr>
              <p:spPr bwMode="gray">
                <a:xfrm>
                  <a:off x="9473530" y="5313520"/>
                  <a:ext cx="339725" cy="349250"/>
                </a:xfrm>
                <a:custGeom>
                  <a:avLst/>
                  <a:gdLst>
                    <a:gd name="T0" fmla="*/ 60 w 214"/>
                    <a:gd name="T1" fmla="*/ 220 h 220"/>
                    <a:gd name="T2" fmla="*/ 0 w 214"/>
                    <a:gd name="T3" fmla="*/ 160 h 220"/>
                    <a:gd name="T4" fmla="*/ 160 w 214"/>
                    <a:gd name="T5" fmla="*/ 0 h 220"/>
                    <a:gd name="T6" fmla="*/ 214 w 214"/>
                    <a:gd name="T7" fmla="*/ 60 h 220"/>
                    <a:gd name="T8" fmla="*/ 60 w 214"/>
                    <a:gd name="T9" fmla="*/ 220 h 220"/>
                  </a:gdLst>
                  <a:ahLst/>
                  <a:cxnLst>
                    <a:cxn ang="0">
                      <a:pos x="T0" y="T1"/>
                    </a:cxn>
                    <a:cxn ang="0">
                      <a:pos x="T2" y="T3"/>
                    </a:cxn>
                    <a:cxn ang="0">
                      <a:pos x="T4" y="T5"/>
                    </a:cxn>
                    <a:cxn ang="0">
                      <a:pos x="T6" y="T7"/>
                    </a:cxn>
                    <a:cxn ang="0">
                      <a:pos x="T8" y="T9"/>
                    </a:cxn>
                  </a:cxnLst>
                  <a:rect l="0" t="0" r="r" b="b"/>
                  <a:pathLst>
                    <a:path w="214" h="220">
                      <a:moveTo>
                        <a:pt x="60" y="220"/>
                      </a:moveTo>
                      <a:lnTo>
                        <a:pt x="0" y="160"/>
                      </a:lnTo>
                      <a:lnTo>
                        <a:pt x="160" y="0"/>
                      </a:lnTo>
                      <a:lnTo>
                        <a:pt x="214" y="60"/>
                      </a:lnTo>
                      <a:lnTo>
                        <a:pt x="60" y="220"/>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400"/>
                </a:p>
              </p:txBody>
            </p:sp>
            <p:sp>
              <p:nvSpPr>
                <p:cNvPr id="53" name="Freeform 13"/>
                <p:cNvSpPr>
                  <a:spLocks/>
                </p:cNvSpPr>
                <p:nvPr/>
              </p:nvSpPr>
              <p:spPr bwMode="gray">
                <a:xfrm>
                  <a:off x="8860755" y="4276883"/>
                  <a:ext cx="369888" cy="190500"/>
                </a:xfrm>
                <a:custGeom>
                  <a:avLst/>
                  <a:gdLst>
                    <a:gd name="T0" fmla="*/ 20 w 233"/>
                    <a:gd name="T1" fmla="*/ 120 h 120"/>
                    <a:gd name="T2" fmla="*/ 0 w 233"/>
                    <a:gd name="T3" fmla="*/ 40 h 120"/>
                    <a:gd name="T4" fmla="*/ 220 w 233"/>
                    <a:gd name="T5" fmla="*/ 0 h 120"/>
                    <a:gd name="T6" fmla="*/ 233 w 233"/>
                    <a:gd name="T7" fmla="*/ 74 h 120"/>
                    <a:gd name="T8" fmla="*/ 20 w 233"/>
                    <a:gd name="T9" fmla="*/ 120 h 120"/>
                  </a:gdLst>
                  <a:ahLst/>
                  <a:cxnLst>
                    <a:cxn ang="0">
                      <a:pos x="T0" y="T1"/>
                    </a:cxn>
                    <a:cxn ang="0">
                      <a:pos x="T2" y="T3"/>
                    </a:cxn>
                    <a:cxn ang="0">
                      <a:pos x="T4" y="T5"/>
                    </a:cxn>
                    <a:cxn ang="0">
                      <a:pos x="T6" y="T7"/>
                    </a:cxn>
                    <a:cxn ang="0">
                      <a:pos x="T8" y="T9"/>
                    </a:cxn>
                  </a:cxnLst>
                  <a:rect l="0" t="0" r="r" b="b"/>
                  <a:pathLst>
                    <a:path w="233" h="120">
                      <a:moveTo>
                        <a:pt x="20" y="120"/>
                      </a:moveTo>
                      <a:lnTo>
                        <a:pt x="0" y="40"/>
                      </a:lnTo>
                      <a:lnTo>
                        <a:pt x="220" y="0"/>
                      </a:lnTo>
                      <a:lnTo>
                        <a:pt x="233" y="74"/>
                      </a:lnTo>
                      <a:lnTo>
                        <a:pt x="20" y="120"/>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400"/>
                </a:p>
              </p:txBody>
            </p:sp>
            <p:sp>
              <p:nvSpPr>
                <p:cNvPr id="54" name="Freeform 14"/>
                <p:cNvSpPr>
                  <a:spLocks/>
                </p:cNvSpPr>
                <p:nvPr/>
              </p:nvSpPr>
              <p:spPr bwMode="gray">
                <a:xfrm>
                  <a:off x="8987755" y="2986245"/>
                  <a:ext cx="369888" cy="244475"/>
                </a:xfrm>
                <a:custGeom>
                  <a:avLst/>
                  <a:gdLst>
                    <a:gd name="T0" fmla="*/ 207 w 233"/>
                    <a:gd name="T1" fmla="*/ 154 h 154"/>
                    <a:gd name="T2" fmla="*/ 0 w 233"/>
                    <a:gd name="T3" fmla="*/ 74 h 154"/>
                    <a:gd name="T4" fmla="*/ 27 w 233"/>
                    <a:gd name="T5" fmla="*/ 0 h 154"/>
                    <a:gd name="T6" fmla="*/ 233 w 233"/>
                    <a:gd name="T7" fmla="*/ 80 h 154"/>
                    <a:gd name="T8" fmla="*/ 207 w 233"/>
                    <a:gd name="T9" fmla="*/ 154 h 154"/>
                  </a:gdLst>
                  <a:ahLst/>
                  <a:cxnLst>
                    <a:cxn ang="0">
                      <a:pos x="T0" y="T1"/>
                    </a:cxn>
                    <a:cxn ang="0">
                      <a:pos x="T2" y="T3"/>
                    </a:cxn>
                    <a:cxn ang="0">
                      <a:pos x="T4" y="T5"/>
                    </a:cxn>
                    <a:cxn ang="0">
                      <a:pos x="T6" y="T7"/>
                    </a:cxn>
                    <a:cxn ang="0">
                      <a:pos x="T8" y="T9"/>
                    </a:cxn>
                  </a:cxnLst>
                  <a:rect l="0" t="0" r="r" b="b"/>
                  <a:pathLst>
                    <a:path w="233" h="154">
                      <a:moveTo>
                        <a:pt x="207" y="154"/>
                      </a:moveTo>
                      <a:lnTo>
                        <a:pt x="0" y="74"/>
                      </a:lnTo>
                      <a:lnTo>
                        <a:pt x="27" y="0"/>
                      </a:lnTo>
                      <a:lnTo>
                        <a:pt x="233" y="80"/>
                      </a:lnTo>
                      <a:lnTo>
                        <a:pt x="207" y="154"/>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400"/>
                </a:p>
              </p:txBody>
            </p:sp>
            <p:sp>
              <p:nvSpPr>
                <p:cNvPr id="55" name="Freeform 15"/>
                <p:cNvSpPr>
                  <a:spLocks/>
                </p:cNvSpPr>
                <p:nvPr/>
              </p:nvSpPr>
              <p:spPr bwMode="gray">
                <a:xfrm>
                  <a:off x="9822780" y="1951195"/>
                  <a:ext cx="307975" cy="358775"/>
                </a:xfrm>
                <a:custGeom>
                  <a:avLst/>
                  <a:gdLst>
                    <a:gd name="T0" fmla="*/ 127 w 194"/>
                    <a:gd name="T1" fmla="*/ 226 h 226"/>
                    <a:gd name="T2" fmla="*/ 0 w 194"/>
                    <a:gd name="T3" fmla="*/ 40 h 226"/>
                    <a:gd name="T4" fmla="*/ 67 w 194"/>
                    <a:gd name="T5" fmla="*/ 0 h 226"/>
                    <a:gd name="T6" fmla="*/ 194 w 194"/>
                    <a:gd name="T7" fmla="*/ 179 h 226"/>
                    <a:gd name="T8" fmla="*/ 127 w 194"/>
                    <a:gd name="T9" fmla="*/ 226 h 226"/>
                  </a:gdLst>
                  <a:ahLst/>
                  <a:cxnLst>
                    <a:cxn ang="0">
                      <a:pos x="T0" y="T1"/>
                    </a:cxn>
                    <a:cxn ang="0">
                      <a:pos x="T2" y="T3"/>
                    </a:cxn>
                    <a:cxn ang="0">
                      <a:pos x="T4" y="T5"/>
                    </a:cxn>
                    <a:cxn ang="0">
                      <a:pos x="T6" y="T7"/>
                    </a:cxn>
                    <a:cxn ang="0">
                      <a:pos x="T8" y="T9"/>
                    </a:cxn>
                  </a:cxnLst>
                  <a:rect l="0" t="0" r="r" b="b"/>
                  <a:pathLst>
                    <a:path w="194" h="226">
                      <a:moveTo>
                        <a:pt x="127" y="226"/>
                      </a:moveTo>
                      <a:lnTo>
                        <a:pt x="0" y="40"/>
                      </a:lnTo>
                      <a:lnTo>
                        <a:pt x="67" y="0"/>
                      </a:lnTo>
                      <a:lnTo>
                        <a:pt x="194" y="179"/>
                      </a:lnTo>
                      <a:lnTo>
                        <a:pt x="127" y="226"/>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400"/>
                </a:p>
              </p:txBody>
            </p:sp>
            <p:sp>
              <p:nvSpPr>
                <p:cNvPr id="56" name="Rectangle 16"/>
                <p:cNvSpPr>
                  <a:spLocks noChangeArrowheads="1"/>
                </p:cNvSpPr>
                <p:nvPr/>
              </p:nvSpPr>
              <p:spPr bwMode="gray">
                <a:xfrm>
                  <a:off x="11124530" y="1579720"/>
                  <a:ext cx="127000" cy="360363"/>
                </a:xfrm>
                <a:prstGeom prst="rect">
                  <a:avLst/>
                </a:pr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400"/>
                </a:p>
              </p:txBody>
            </p:sp>
            <p:sp>
              <p:nvSpPr>
                <p:cNvPr id="57" name="Freeform 17"/>
                <p:cNvSpPr>
                  <a:spLocks/>
                </p:cNvSpPr>
                <p:nvPr/>
              </p:nvSpPr>
              <p:spPr bwMode="gray">
                <a:xfrm>
                  <a:off x="12256418" y="1951195"/>
                  <a:ext cx="295275" cy="358775"/>
                </a:xfrm>
                <a:custGeom>
                  <a:avLst/>
                  <a:gdLst>
                    <a:gd name="T0" fmla="*/ 66 w 186"/>
                    <a:gd name="T1" fmla="*/ 226 h 226"/>
                    <a:gd name="T2" fmla="*/ 0 w 186"/>
                    <a:gd name="T3" fmla="*/ 179 h 226"/>
                    <a:gd name="T4" fmla="*/ 120 w 186"/>
                    <a:gd name="T5" fmla="*/ 0 h 226"/>
                    <a:gd name="T6" fmla="*/ 186 w 186"/>
                    <a:gd name="T7" fmla="*/ 40 h 226"/>
                    <a:gd name="T8" fmla="*/ 66 w 186"/>
                    <a:gd name="T9" fmla="*/ 226 h 226"/>
                  </a:gdLst>
                  <a:ahLst/>
                  <a:cxnLst>
                    <a:cxn ang="0">
                      <a:pos x="T0" y="T1"/>
                    </a:cxn>
                    <a:cxn ang="0">
                      <a:pos x="T2" y="T3"/>
                    </a:cxn>
                    <a:cxn ang="0">
                      <a:pos x="T4" y="T5"/>
                    </a:cxn>
                    <a:cxn ang="0">
                      <a:pos x="T6" y="T7"/>
                    </a:cxn>
                    <a:cxn ang="0">
                      <a:pos x="T8" y="T9"/>
                    </a:cxn>
                  </a:cxnLst>
                  <a:rect l="0" t="0" r="r" b="b"/>
                  <a:pathLst>
                    <a:path w="186" h="226">
                      <a:moveTo>
                        <a:pt x="66" y="226"/>
                      </a:moveTo>
                      <a:lnTo>
                        <a:pt x="0" y="179"/>
                      </a:lnTo>
                      <a:lnTo>
                        <a:pt x="120" y="0"/>
                      </a:lnTo>
                      <a:lnTo>
                        <a:pt x="186" y="40"/>
                      </a:lnTo>
                      <a:lnTo>
                        <a:pt x="66" y="226"/>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400"/>
                </a:p>
              </p:txBody>
            </p:sp>
            <p:sp>
              <p:nvSpPr>
                <p:cNvPr id="58" name="Freeform 18"/>
                <p:cNvSpPr>
                  <a:spLocks/>
                </p:cNvSpPr>
                <p:nvPr/>
              </p:nvSpPr>
              <p:spPr bwMode="gray">
                <a:xfrm>
                  <a:off x="13016830" y="2986245"/>
                  <a:ext cx="381000" cy="244475"/>
                </a:xfrm>
                <a:custGeom>
                  <a:avLst/>
                  <a:gdLst>
                    <a:gd name="T0" fmla="*/ 34 w 240"/>
                    <a:gd name="T1" fmla="*/ 154 h 154"/>
                    <a:gd name="T2" fmla="*/ 0 w 240"/>
                    <a:gd name="T3" fmla="*/ 80 h 154"/>
                    <a:gd name="T4" fmla="*/ 207 w 240"/>
                    <a:gd name="T5" fmla="*/ 0 h 154"/>
                    <a:gd name="T6" fmla="*/ 240 w 240"/>
                    <a:gd name="T7" fmla="*/ 74 h 154"/>
                    <a:gd name="T8" fmla="*/ 34 w 240"/>
                    <a:gd name="T9" fmla="*/ 154 h 154"/>
                  </a:gdLst>
                  <a:ahLst/>
                  <a:cxnLst>
                    <a:cxn ang="0">
                      <a:pos x="T0" y="T1"/>
                    </a:cxn>
                    <a:cxn ang="0">
                      <a:pos x="T2" y="T3"/>
                    </a:cxn>
                    <a:cxn ang="0">
                      <a:pos x="T4" y="T5"/>
                    </a:cxn>
                    <a:cxn ang="0">
                      <a:pos x="T6" y="T7"/>
                    </a:cxn>
                    <a:cxn ang="0">
                      <a:pos x="T8" y="T9"/>
                    </a:cxn>
                  </a:cxnLst>
                  <a:rect l="0" t="0" r="r" b="b"/>
                  <a:pathLst>
                    <a:path w="240" h="154">
                      <a:moveTo>
                        <a:pt x="34" y="154"/>
                      </a:moveTo>
                      <a:lnTo>
                        <a:pt x="0" y="80"/>
                      </a:lnTo>
                      <a:lnTo>
                        <a:pt x="207" y="0"/>
                      </a:lnTo>
                      <a:lnTo>
                        <a:pt x="240" y="74"/>
                      </a:lnTo>
                      <a:lnTo>
                        <a:pt x="34" y="154"/>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400"/>
                </a:p>
              </p:txBody>
            </p:sp>
            <p:sp>
              <p:nvSpPr>
                <p:cNvPr id="59" name="Freeform 19"/>
                <p:cNvSpPr>
                  <a:spLocks/>
                </p:cNvSpPr>
                <p:nvPr/>
              </p:nvSpPr>
              <p:spPr bwMode="gray">
                <a:xfrm>
                  <a:off x="13143830" y="4276883"/>
                  <a:ext cx="381000" cy="190500"/>
                </a:xfrm>
                <a:custGeom>
                  <a:avLst/>
                  <a:gdLst>
                    <a:gd name="T0" fmla="*/ 220 w 240"/>
                    <a:gd name="T1" fmla="*/ 120 h 120"/>
                    <a:gd name="T2" fmla="*/ 0 w 240"/>
                    <a:gd name="T3" fmla="*/ 74 h 120"/>
                    <a:gd name="T4" fmla="*/ 20 w 240"/>
                    <a:gd name="T5" fmla="*/ 0 h 120"/>
                    <a:gd name="T6" fmla="*/ 240 w 240"/>
                    <a:gd name="T7" fmla="*/ 40 h 120"/>
                    <a:gd name="T8" fmla="*/ 220 w 240"/>
                    <a:gd name="T9" fmla="*/ 120 h 120"/>
                  </a:gdLst>
                  <a:ahLst/>
                  <a:cxnLst>
                    <a:cxn ang="0">
                      <a:pos x="T0" y="T1"/>
                    </a:cxn>
                    <a:cxn ang="0">
                      <a:pos x="T2" y="T3"/>
                    </a:cxn>
                    <a:cxn ang="0">
                      <a:pos x="T4" y="T5"/>
                    </a:cxn>
                    <a:cxn ang="0">
                      <a:pos x="T6" y="T7"/>
                    </a:cxn>
                    <a:cxn ang="0">
                      <a:pos x="T8" y="T9"/>
                    </a:cxn>
                  </a:cxnLst>
                  <a:rect l="0" t="0" r="r" b="b"/>
                  <a:pathLst>
                    <a:path w="240" h="120">
                      <a:moveTo>
                        <a:pt x="220" y="120"/>
                      </a:moveTo>
                      <a:lnTo>
                        <a:pt x="0" y="74"/>
                      </a:lnTo>
                      <a:lnTo>
                        <a:pt x="20" y="0"/>
                      </a:lnTo>
                      <a:lnTo>
                        <a:pt x="240" y="40"/>
                      </a:lnTo>
                      <a:lnTo>
                        <a:pt x="220" y="120"/>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400"/>
                </a:p>
              </p:txBody>
            </p:sp>
          </p:grpSp>
          <p:sp>
            <p:nvSpPr>
              <p:cNvPr id="48" name="Freeform 6"/>
              <p:cNvSpPr>
                <a:spLocks noEditPoints="1"/>
              </p:cNvSpPr>
              <p:nvPr/>
            </p:nvSpPr>
            <p:spPr bwMode="gray">
              <a:xfrm>
                <a:off x="3382685" y="3490933"/>
                <a:ext cx="2019010" cy="2019010"/>
              </a:xfrm>
              <a:custGeom>
                <a:avLst/>
                <a:gdLst>
                  <a:gd name="T0" fmla="*/ 348 w 697"/>
                  <a:gd name="T1" fmla="*/ 0 h 697"/>
                  <a:gd name="T2" fmla="*/ 0 w 697"/>
                  <a:gd name="T3" fmla="*/ 348 h 697"/>
                  <a:gd name="T4" fmla="*/ 348 w 697"/>
                  <a:gd name="T5" fmla="*/ 697 h 697"/>
                  <a:gd name="T6" fmla="*/ 697 w 697"/>
                  <a:gd name="T7" fmla="*/ 348 h 697"/>
                  <a:gd name="T8" fmla="*/ 348 w 697"/>
                  <a:gd name="T9" fmla="*/ 0 h 697"/>
                  <a:gd name="T10" fmla="*/ 348 w 697"/>
                  <a:gd name="T11" fmla="*/ 672 h 697"/>
                  <a:gd name="T12" fmla="*/ 25 w 697"/>
                  <a:gd name="T13" fmla="*/ 348 h 697"/>
                  <a:gd name="T14" fmla="*/ 348 w 697"/>
                  <a:gd name="T15" fmla="*/ 25 h 697"/>
                  <a:gd name="T16" fmla="*/ 672 w 697"/>
                  <a:gd name="T17" fmla="*/ 348 h 697"/>
                  <a:gd name="T18" fmla="*/ 348 w 697"/>
                  <a:gd name="T19" fmla="*/ 672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697">
                    <a:moveTo>
                      <a:pt x="348" y="0"/>
                    </a:moveTo>
                    <a:cubicBezTo>
                      <a:pt x="156" y="0"/>
                      <a:pt x="0" y="156"/>
                      <a:pt x="0" y="348"/>
                    </a:cubicBezTo>
                    <a:cubicBezTo>
                      <a:pt x="0" y="541"/>
                      <a:pt x="156" y="697"/>
                      <a:pt x="348" y="697"/>
                    </a:cubicBezTo>
                    <a:cubicBezTo>
                      <a:pt x="541" y="697"/>
                      <a:pt x="697" y="541"/>
                      <a:pt x="697" y="348"/>
                    </a:cubicBezTo>
                    <a:cubicBezTo>
                      <a:pt x="697" y="156"/>
                      <a:pt x="541" y="0"/>
                      <a:pt x="348" y="0"/>
                    </a:cubicBezTo>
                    <a:close/>
                    <a:moveTo>
                      <a:pt x="348" y="672"/>
                    </a:moveTo>
                    <a:cubicBezTo>
                      <a:pt x="170" y="672"/>
                      <a:pt x="25" y="527"/>
                      <a:pt x="25" y="348"/>
                    </a:cubicBezTo>
                    <a:cubicBezTo>
                      <a:pt x="25" y="170"/>
                      <a:pt x="170" y="25"/>
                      <a:pt x="348" y="25"/>
                    </a:cubicBezTo>
                    <a:cubicBezTo>
                      <a:pt x="527" y="25"/>
                      <a:pt x="672" y="170"/>
                      <a:pt x="672" y="348"/>
                    </a:cubicBezTo>
                    <a:cubicBezTo>
                      <a:pt x="672" y="527"/>
                      <a:pt x="527" y="672"/>
                      <a:pt x="348" y="672"/>
                    </a:cubicBezTo>
                    <a:close/>
                  </a:path>
                </a:pathLst>
              </a:custGeom>
              <a:solidFill>
                <a:srgbClr val="A6A6A6"/>
              </a:solidFill>
              <a:ln w="12700">
                <a:noFill/>
                <a:round/>
                <a:headEnd/>
                <a:tailEnd/>
              </a:ln>
              <a:effectLst>
                <a:outerShdw blurRad="165100" dist="38100" dir="2700000" algn="tl" rotWithShape="0">
                  <a:prstClr val="black">
                    <a:alpha val="40000"/>
                  </a:prstClr>
                </a:outerShdw>
              </a:effectLst>
              <a:scene3d>
                <a:camera prst="orthographicFront"/>
                <a:lightRig rig="flood" dir="t"/>
              </a:scene3d>
              <a:sp3d prstMaterial="metal">
                <a:bevelT w="63500" h="38100" prst="angle"/>
              </a:sp3d>
            </p:spPr>
            <p:txBody>
              <a:bodyPr rtlCol="0" anchor="ctr"/>
              <a:lstStyle/>
              <a:p>
                <a:pPr algn="ctr"/>
                <a:endParaRPr lang="de-DE" sz="1400"/>
              </a:p>
            </p:txBody>
          </p:sp>
          <p:sp>
            <p:nvSpPr>
              <p:cNvPr id="49" name="Freeform 7"/>
              <p:cNvSpPr>
                <a:spLocks noEditPoints="1"/>
              </p:cNvSpPr>
              <p:nvPr/>
            </p:nvSpPr>
            <p:spPr bwMode="gray">
              <a:xfrm>
                <a:off x="3492190" y="3600392"/>
                <a:ext cx="1800000" cy="1800000"/>
              </a:xfrm>
              <a:prstGeom prst="blockArc">
                <a:avLst>
                  <a:gd name="adj1" fmla="val 1023026"/>
                  <a:gd name="adj2" fmla="val 2356661"/>
                  <a:gd name="adj3" fmla="val 4445"/>
                </a:avLst>
              </a:prstGeom>
              <a:solidFill>
                <a:srgbClr val="FF0000"/>
              </a:solidFill>
              <a:ln w="14288" cap="flat">
                <a:noFill/>
                <a:prstDash val="solid"/>
                <a:miter lim="800000"/>
                <a:headEnd/>
                <a:tailEnd/>
              </a:ln>
              <a:effectLst>
                <a:glow rad="76200">
                  <a:srgbClr val="FF0000">
                    <a:alpha val="30000"/>
                  </a:srgbClr>
                </a:glow>
              </a:effectLst>
            </p:spPr>
            <p:txBody>
              <a:bodyPr vert="horz" wrap="square" lIns="91440" tIns="45720" rIns="91440" bIns="45720" numCol="1" anchor="t" anchorCtr="0" compatLnSpc="1">
                <a:prstTxWarp prst="textNoShape">
                  <a:avLst/>
                </a:prstTxWarp>
              </a:bodyPr>
              <a:lstStyle/>
              <a:p>
                <a:endParaRPr lang="de-DE" sz="1200"/>
              </a:p>
            </p:txBody>
          </p:sp>
          <p:sp>
            <p:nvSpPr>
              <p:cNvPr id="50" name="Freeform 7"/>
              <p:cNvSpPr>
                <a:spLocks noEditPoints="1"/>
              </p:cNvSpPr>
              <p:nvPr/>
            </p:nvSpPr>
            <p:spPr bwMode="gray">
              <a:xfrm>
                <a:off x="3492190" y="3600392"/>
                <a:ext cx="1800000" cy="1800000"/>
              </a:xfrm>
              <a:prstGeom prst="blockArc">
                <a:avLst>
                  <a:gd name="adj1" fmla="val 20568978"/>
                  <a:gd name="adj2" fmla="val 400778"/>
                  <a:gd name="adj3" fmla="val 4506"/>
                </a:avLst>
              </a:prstGeom>
              <a:solidFill>
                <a:srgbClr val="C00000"/>
              </a:solidFill>
              <a:ln w="14288" cap="flat">
                <a:noFill/>
                <a:prstDash val="solid"/>
                <a:miter lim="800000"/>
                <a:headEnd/>
                <a:tailEnd/>
              </a:ln>
              <a:effectLst>
                <a:glow rad="76200">
                  <a:srgbClr val="C00000">
                    <a:alpha val="30000"/>
                  </a:srgbClr>
                </a:glow>
              </a:effectLst>
            </p:spPr>
            <p:txBody>
              <a:bodyPr vert="horz" wrap="square" lIns="91440" tIns="45720" rIns="91440" bIns="45720" numCol="1" anchor="t" anchorCtr="0" compatLnSpc="1">
                <a:prstTxWarp prst="textNoShape">
                  <a:avLst/>
                </a:prstTxWarp>
              </a:bodyPr>
              <a:lstStyle/>
              <a:p>
                <a:endParaRPr lang="de-DE" sz="1200"/>
              </a:p>
            </p:txBody>
          </p:sp>
        </p:grpSp>
        <p:grpSp>
          <p:nvGrpSpPr>
            <p:cNvPr id="69" name="vbaPointer Zeiger 2" descr="ValuePointer.43/ValuePointer.AngleStart.45/AngleStart.AngleEnd.315/AngleEnd.ValueStart.0/ValueStart.ValueEnd.80/ValueEnd.Step.1/Step."/>
            <p:cNvGrpSpPr/>
            <p:nvPr/>
          </p:nvGrpSpPr>
          <p:grpSpPr bwMode="gray">
            <a:xfrm rot="11400000">
              <a:off x="3098551" y="2693944"/>
              <a:ext cx="100387" cy="1503398"/>
              <a:chOff x="13911084" y="1828429"/>
              <a:chExt cx="165972" cy="3368842"/>
            </a:xfrm>
            <a:effectLst/>
          </p:grpSpPr>
          <p:sp>
            <p:nvSpPr>
              <p:cNvPr id="70" name="Freeform 68"/>
              <p:cNvSpPr>
                <a:spLocks/>
              </p:cNvSpPr>
              <p:nvPr/>
            </p:nvSpPr>
            <p:spPr bwMode="gray">
              <a:xfrm rot="10800000">
                <a:off x="13911084" y="1828429"/>
                <a:ext cx="165972" cy="2116702"/>
              </a:xfrm>
              <a:custGeom>
                <a:avLst/>
                <a:gdLst>
                  <a:gd name="T0" fmla="*/ 48 w 150"/>
                  <a:gd name="T1" fmla="*/ 1913 h 1913"/>
                  <a:gd name="T2" fmla="*/ 0 w 150"/>
                  <a:gd name="T3" fmla="*/ 389 h 1913"/>
                  <a:gd name="T4" fmla="*/ 42 w 150"/>
                  <a:gd name="T5" fmla="*/ 11 h 1913"/>
                  <a:gd name="T6" fmla="*/ 58 w 150"/>
                  <a:gd name="T7" fmla="*/ 5 h 1913"/>
                  <a:gd name="T8" fmla="*/ 75 w 150"/>
                  <a:gd name="T9" fmla="*/ 0 h 1913"/>
                  <a:gd name="T10" fmla="*/ 91 w 150"/>
                  <a:gd name="T11" fmla="*/ 5 h 1913"/>
                  <a:gd name="T12" fmla="*/ 101 w 150"/>
                  <a:gd name="T13" fmla="*/ 11 h 1913"/>
                  <a:gd name="T14" fmla="*/ 150 w 150"/>
                  <a:gd name="T15" fmla="*/ 389 h 1913"/>
                  <a:gd name="T16" fmla="*/ 101 w 150"/>
                  <a:gd name="T17" fmla="*/ 1913 h 1913"/>
                  <a:gd name="T18" fmla="*/ 48 w 150"/>
                  <a:gd name="T19" fmla="*/ 1913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913">
                    <a:moveTo>
                      <a:pt x="48" y="1913"/>
                    </a:moveTo>
                    <a:lnTo>
                      <a:pt x="0" y="389"/>
                    </a:lnTo>
                    <a:lnTo>
                      <a:pt x="42" y="11"/>
                    </a:lnTo>
                    <a:lnTo>
                      <a:pt x="58" y="5"/>
                    </a:lnTo>
                    <a:lnTo>
                      <a:pt x="75" y="0"/>
                    </a:lnTo>
                    <a:lnTo>
                      <a:pt x="91" y="5"/>
                    </a:lnTo>
                    <a:lnTo>
                      <a:pt x="101" y="11"/>
                    </a:lnTo>
                    <a:lnTo>
                      <a:pt x="150" y="389"/>
                    </a:lnTo>
                    <a:lnTo>
                      <a:pt x="101" y="1913"/>
                    </a:lnTo>
                    <a:lnTo>
                      <a:pt x="48" y="1913"/>
                    </a:lnTo>
                    <a:close/>
                  </a:path>
                </a:pathLst>
              </a:custGeom>
              <a:solidFill>
                <a:srgbClr val="FF0000">
                  <a:alpha val="0"/>
                </a:srgbClr>
              </a:solidFill>
              <a:ln>
                <a:noFill/>
              </a:ln>
            </p:spPr>
            <p:txBody>
              <a:bodyPr vert="horz" wrap="square" lIns="91440" tIns="45720" rIns="91440" bIns="45720" numCol="1" anchor="t" anchorCtr="0" compatLnSpc="1">
                <a:prstTxWarp prst="textNoShape">
                  <a:avLst/>
                </a:prstTxWarp>
              </a:bodyPr>
              <a:lstStyle/>
              <a:p>
                <a:endParaRPr lang="de-DE" sz="1400"/>
              </a:p>
            </p:txBody>
          </p:sp>
          <p:sp>
            <p:nvSpPr>
              <p:cNvPr id="71" name="Freeform 68"/>
              <p:cNvSpPr>
                <a:spLocks/>
              </p:cNvSpPr>
              <p:nvPr/>
            </p:nvSpPr>
            <p:spPr bwMode="gray">
              <a:xfrm>
                <a:off x="13911084" y="3080569"/>
                <a:ext cx="165972" cy="2116702"/>
              </a:xfrm>
              <a:custGeom>
                <a:avLst/>
                <a:gdLst>
                  <a:gd name="T0" fmla="*/ 48 w 150"/>
                  <a:gd name="T1" fmla="*/ 1913 h 1913"/>
                  <a:gd name="T2" fmla="*/ 0 w 150"/>
                  <a:gd name="T3" fmla="*/ 389 h 1913"/>
                  <a:gd name="T4" fmla="*/ 42 w 150"/>
                  <a:gd name="T5" fmla="*/ 11 h 1913"/>
                  <a:gd name="T6" fmla="*/ 58 w 150"/>
                  <a:gd name="T7" fmla="*/ 5 h 1913"/>
                  <a:gd name="T8" fmla="*/ 75 w 150"/>
                  <a:gd name="T9" fmla="*/ 0 h 1913"/>
                  <a:gd name="T10" fmla="*/ 91 w 150"/>
                  <a:gd name="T11" fmla="*/ 5 h 1913"/>
                  <a:gd name="T12" fmla="*/ 101 w 150"/>
                  <a:gd name="T13" fmla="*/ 11 h 1913"/>
                  <a:gd name="T14" fmla="*/ 150 w 150"/>
                  <a:gd name="T15" fmla="*/ 389 h 1913"/>
                  <a:gd name="T16" fmla="*/ 101 w 150"/>
                  <a:gd name="T17" fmla="*/ 1913 h 1913"/>
                  <a:gd name="T18" fmla="*/ 48 w 150"/>
                  <a:gd name="T19" fmla="*/ 1913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913">
                    <a:moveTo>
                      <a:pt x="48" y="1913"/>
                    </a:moveTo>
                    <a:lnTo>
                      <a:pt x="0" y="389"/>
                    </a:lnTo>
                    <a:lnTo>
                      <a:pt x="42" y="11"/>
                    </a:lnTo>
                    <a:lnTo>
                      <a:pt x="58" y="5"/>
                    </a:lnTo>
                    <a:lnTo>
                      <a:pt x="75" y="0"/>
                    </a:lnTo>
                    <a:lnTo>
                      <a:pt x="91" y="5"/>
                    </a:lnTo>
                    <a:lnTo>
                      <a:pt x="101" y="11"/>
                    </a:lnTo>
                    <a:lnTo>
                      <a:pt x="150" y="389"/>
                    </a:lnTo>
                    <a:lnTo>
                      <a:pt x="101" y="1913"/>
                    </a:lnTo>
                    <a:lnTo>
                      <a:pt x="48" y="1913"/>
                    </a:lnTo>
                    <a:close/>
                  </a:path>
                </a:pathLst>
              </a:custGeom>
              <a:solidFill>
                <a:srgbClr val="FFFFFF"/>
              </a:solidFill>
              <a:ln>
                <a:noFill/>
              </a:ln>
              <a:effectLst>
                <a:glow rad="38100">
                  <a:srgbClr val="FFFFFF">
                    <a:alpha val="20000"/>
                  </a:srgbClr>
                </a:glow>
              </a:effectLst>
              <a:scene3d>
                <a:camera prst="orthographicFront"/>
                <a:lightRig rig="threePt" dir="t"/>
              </a:scene3d>
              <a:sp3d prstMaterial="matte">
                <a:bevelT w="12700" h="19050" prst="angle"/>
              </a:sp3d>
            </p:spPr>
            <p:txBody>
              <a:bodyPr vert="horz" wrap="square" lIns="91440" tIns="45720" rIns="91440" bIns="45720" numCol="1" anchor="t" anchorCtr="0" compatLnSpc="1">
                <a:prstTxWarp prst="textNoShape">
                  <a:avLst/>
                </a:prstTxWarp>
              </a:bodyPr>
              <a:lstStyle/>
              <a:p>
                <a:endParaRPr lang="de-DE" sz="1400"/>
              </a:p>
            </p:txBody>
          </p:sp>
        </p:grpSp>
        <p:sp>
          <p:nvSpPr>
            <p:cNvPr id="72" name="Ellipse 71"/>
            <p:cNvSpPr/>
            <p:nvPr/>
          </p:nvSpPr>
          <p:spPr bwMode="gray">
            <a:xfrm>
              <a:off x="2280059" y="2576745"/>
              <a:ext cx="1737335" cy="1737840"/>
            </a:xfrm>
            <a:prstGeom prst="ellipse">
              <a:avLst/>
            </a:prstGeom>
            <a:blipFill>
              <a:blip r:embed="rId3"/>
              <a:stretch>
                <a:fillRect/>
              </a:stretch>
            </a:blipFill>
            <a:ln w="12700">
              <a:noFill/>
              <a:round/>
              <a:headEnd/>
              <a:tailEnd/>
            </a:ln>
          </p:spPr>
          <p:txBody>
            <a:bodyPr rtlCol="0" anchor="ctr"/>
            <a:lstStyle/>
            <a:p>
              <a:pPr algn="ctr"/>
              <a:endParaRPr lang="de-DE" sz="1400" dirty="0"/>
            </a:p>
          </p:txBody>
        </p:sp>
        <p:sp>
          <p:nvSpPr>
            <p:cNvPr id="73" name="Text Box 13"/>
            <p:cNvSpPr txBox="1">
              <a:spLocks noChangeArrowheads="1"/>
            </p:cNvSpPr>
            <p:nvPr/>
          </p:nvSpPr>
          <p:spPr bwMode="gray">
            <a:xfrm>
              <a:off x="2750578" y="4895447"/>
              <a:ext cx="6070364" cy="907753"/>
            </a:xfrm>
            <a:prstGeom prst="rect">
              <a:avLst/>
            </a:prstGeom>
            <a:noFill/>
            <a:ln w="9525" algn="ctr">
              <a:noFill/>
              <a:miter lim="800000"/>
              <a:headEnd/>
              <a:tailEnd/>
            </a:ln>
          </p:spPr>
          <p:txBody>
            <a:bodyPr wrap="square" lIns="0" tIns="0" rIns="0" bIns="0" anchor="b">
              <a:noAutofit/>
            </a:bodyPr>
            <a:lstStyle/>
            <a:p>
              <a:pPr defTabSz="801688">
                <a:spcAft>
                  <a:spcPts val="400"/>
                </a:spcAft>
              </a:pPr>
              <a:r>
                <a:rPr lang="en-US" sz="2000" b="1" dirty="0"/>
                <a:t>Description 1</a:t>
              </a:r>
            </a:p>
            <a:p>
              <a:pPr defTabSz="801688">
                <a:spcAft>
                  <a:spcPts val="400"/>
                </a:spcAft>
              </a:pPr>
              <a:r>
                <a:rPr lang="en-US" sz="1600" dirty="0">
                  <a:solidFill>
                    <a:schemeClr val="tx1">
                      <a:lumMod val="50000"/>
                      <a:lumOff val="50000"/>
                    </a:schemeClr>
                  </a:solidFill>
                </a:rPr>
                <a:t>This text can be replaced with your own text. </a:t>
              </a:r>
              <a:br>
                <a:rPr lang="en-US" sz="1600" dirty="0">
                  <a:solidFill>
                    <a:schemeClr val="tx1">
                      <a:lumMod val="50000"/>
                      <a:lumOff val="50000"/>
                    </a:schemeClr>
                  </a:solidFill>
                </a:rPr>
              </a:br>
              <a:r>
                <a:rPr lang="en-US" sz="1600" dirty="0">
                  <a:solidFill>
                    <a:schemeClr val="tx1">
                      <a:lumMod val="50000"/>
                      <a:lumOff val="50000"/>
                    </a:schemeClr>
                  </a:solidFill>
                </a:rPr>
                <a:t>This is a placeholder text.</a:t>
              </a:r>
            </a:p>
          </p:txBody>
        </p:sp>
        <p:sp>
          <p:nvSpPr>
            <p:cNvPr id="74" name="Text Box 13"/>
            <p:cNvSpPr txBox="1">
              <a:spLocks noChangeArrowheads="1"/>
            </p:cNvSpPr>
            <p:nvPr/>
          </p:nvSpPr>
          <p:spPr bwMode="gray">
            <a:xfrm>
              <a:off x="4385366" y="3427686"/>
              <a:ext cx="4435576" cy="954000"/>
            </a:xfrm>
            <a:prstGeom prst="rect">
              <a:avLst/>
            </a:prstGeom>
            <a:noFill/>
            <a:ln w="9525" algn="ctr">
              <a:noFill/>
              <a:miter lim="800000"/>
              <a:headEnd/>
              <a:tailEnd/>
            </a:ln>
          </p:spPr>
          <p:txBody>
            <a:bodyPr wrap="square" lIns="0" tIns="0" rIns="0" bIns="0" anchor="b">
              <a:noAutofit/>
            </a:bodyPr>
            <a:lstStyle/>
            <a:p>
              <a:pPr defTabSz="801688">
                <a:spcAft>
                  <a:spcPts val="300"/>
                </a:spcAft>
              </a:pPr>
              <a:r>
                <a:rPr lang="en-US" b="1" dirty="0"/>
                <a:t>Description 2</a:t>
              </a:r>
            </a:p>
            <a:p>
              <a:pPr defTabSz="801688">
                <a:spcAft>
                  <a:spcPts val="300"/>
                </a:spcAft>
              </a:pPr>
              <a:r>
                <a:rPr lang="en-US" sz="1400" dirty="0">
                  <a:solidFill>
                    <a:schemeClr val="tx1">
                      <a:lumMod val="50000"/>
                      <a:lumOff val="50000"/>
                    </a:schemeClr>
                  </a:solidFill>
                </a:rPr>
                <a:t>This text can be replaced with your own text. </a:t>
              </a:r>
              <a:br>
                <a:rPr lang="en-US" sz="1400" dirty="0">
                  <a:solidFill>
                    <a:schemeClr val="tx1">
                      <a:lumMod val="50000"/>
                      <a:lumOff val="50000"/>
                    </a:schemeClr>
                  </a:solidFill>
                </a:rPr>
              </a:br>
              <a:r>
                <a:rPr lang="en-US" sz="1400" dirty="0">
                  <a:solidFill>
                    <a:schemeClr val="tx1">
                      <a:lumMod val="50000"/>
                      <a:lumOff val="50000"/>
                    </a:schemeClr>
                  </a:solidFill>
                </a:rPr>
                <a:t>This is a placeholder text.</a:t>
              </a:r>
            </a:p>
          </p:txBody>
        </p:sp>
        <p:sp>
          <p:nvSpPr>
            <p:cNvPr id="75" name="Text Box 13"/>
            <p:cNvSpPr txBox="1">
              <a:spLocks noChangeArrowheads="1"/>
            </p:cNvSpPr>
            <p:nvPr/>
          </p:nvSpPr>
          <p:spPr bwMode="gray">
            <a:xfrm>
              <a:off x="5865962" y="2190420"/>
              <a:ext cx="2953888" cy="948781"/>
            </a:xfrm>
            <a:prstGeom prst="rect">
              <a:avLst/>
            </a:prstGeom>
            <a:noFill/>
            <a:ln w="9525" algn="ctr">
              <a:noFill/>
              <a:miter lim="800000"/>
              <a:headEnd/>
              <a:tailEnd/>
            </a:ln>
          </p:spPr>
          <p:txBody>
            <a:bodyPr wrap="square" lIns="0" tIns="0" rIns="0" bIns="0" anchor="b">
              <a:noAutofit/>
            </a:bodyPr>
            <a:lstStyle/>
            <a:p>
              <a:pPr defTabSz="801688">
                <a:spcAft>
                  <a:spcPts val="200"/>
                </a:spcAft>
              </a:pPr>
              <a:r>
                <a:rPr lang="en-US" sz="1600" b="1" dirty="0"/>
                <a:t>Description 3</a:t>
              </a:r>
            </a:p>
            <a:p>
              <a:pPr defTabSz="801688">
                <a:spcAft>
                  <a:spcPts val="200"/>
                </a:spcAft>
              </a:pPr>
              <a:r>
                <a:rPr lang="en-US" sz="1200" dirty="0">
                  <a:solidFill>
                    <a:schemeClr val="tx1">
                      <a:lumMod val="50000"/>
                      <a:lumOff val="50000"/>
                    </a:schemeClr>
                  </a:solidFill>
                </a:rPr>
                <a:t>This text can be replaced with your own text. This is a placeholder text.</a:t>
              </a:r>
            </a:p>
          </p:txBody>
        </p:sp>
        <p:grpSp>
          <p:nvGrpSpPr>
            <p:cNvPr id="76" name="Gruppieren 75"/>
            <p:cNvGrpSpPr/>
            <p:nvPr/>
          </p:nvGrpSpPr>
          <p:grpSpPr bwMode="gray">
            <a:xfrm>
              <a:off x="4019621" y="1555201"/>
              <a:ext cx="1583538" cy="1584000"/>
              <a:chOff x="3382685" y="3490933"/>
              <a:chExt cx="2019010" cy="2019010"/>
            </a:xfrm>
            <a:effectLst>
              <a:outerShdw blurRad="203200" dir="18900000" sy="23000" kx="-1200000" algn="bl" rotWithShape="0">
                <a:prstClr val="black">
                  <a:alpha val="20000"/>
                </a:prstClr>
              </a:outerShdw>
            </a:effectLst>
          </p:grpSpPr>
          <p:sp>
            <p:nvSpPr>
              <p:cNvPr id="77" name="Freeform 7"/>
              <p:cNvSpPr>
                <a:spLocks noEditPoints="1"/>
              </p:cNvSpPr>
              <p:nvPr/>
            </p:nvSpPr>
            <p:spPr bwMode="gray">
              <a:xfrm>
                <a:off x="3455012" y="3563258"/>
                <a:ext cx="1874357" cy="1874269"/>
              </a:xfrm>
              <a:prstGeom prst="ellipse">
                <a:avLst/>
              </a:prstGeom>
              <a:blipFill>
                <a:blip r:embed="rId2"/>
                <a:tile tx="0" ty="0" sx="50000" sy="50000" flip="none" algn="tl"/>
              </a:blipFill>
              <a:ln w="14288" cap="flat">
                <a:noFill/>
                <a:prstDash val="solid"/>
                <a:miter lim="800000"/>
                <a:headEnd/>
                <a:tailEnd/>
              </a:ln>
              <a:effectLst/>
              <a:scene3d>
                <a:camera prst="orthographicFront"/>
                <a:lightRig rig="threePt" dir="t"/>
              </a:scene3d>
              <a:sp3d prstMaterial="metal">
                <a:bevelT w="127000" h="12700"/>
              </a:sp3d>
            </p:spPr>
            <p:txBody>
              <a:bodyPr vert="horz" wrap="square" lIns="91440" tIns="45720" rIns="91440" bIns="45720" numCol="1" anchor="t" anchorCtr="0" compatLnSpc="1">
                <a:prstTxWarp prst="textNoShape">
                  <a:avLst/>
                </a:prstTxWarp>
              </a:bodyPr>
              <a:lstStyle/>
              <a:p>
                <a:endParaRPr lang="de-DE" sz="1200"/>
              </a:p>
            </p:txBody>
          </p:sp>
          <p:sp>
            <p:nvSpPr>
              <p:cNvPr id="78" name="Freeform 20"/>
              <p:cNvSpPr>
                <a:spLocks noEditPoints="1"/>
              </p:cNvSpPr>
              <p:nvPr/>
            </p:nvSpPr>
            <p:spPr bwMode="gray">
              <a:xfrm>
                <a:off x="3455012" y="3563213"/>
                <a:ext cx="1874314" cy="1874314"/>
              </a:xfrm>
              <a:custGeom>
                <a:avLst/>
                <a:gdLst>
                  <a:gd name="T0" fmla="*/ 335 w 447"/>
                  <a:gd name="T1" fmla="*/ 36 h 447"/>
                  <a:gd name="T2" fmla="*/ 317 w 447"/>
                  <a:gd name="T3" fmla="*/ 64 h 447"/>
                  <a:gd name="T4" fmla="*/ 331 w 447"/>
                  <a:gd name="T5" fmla="*/ 73 h 447"/>
                  <a:gd name="T6" fmla="*/ 338 w 447"/>
                  <a:gd name="T7" fmla="*/ 72 h 447"/>
                  <a:gd name="T8" fmla="*/ 421 w 447"/>
                  <a:gd name="T9" fmla="*/ 130 h 447"/>
                  <a:gd name="T10" fmla="*/ 390 w 447"/>
                  <a:gd name="T11" fmla="*/ 143 h 447"/>
                  <a:gd name="T12" fmla="*/ 396 w 447"/>
                  <a:gd name="T13" fmla="*/ 158 h 447"/>
                  <a:gd name="T14" fmla="*/ 403 w 447"/>
                  <a:gd name="T15" fmla="*/ 161 h 447"/>
                  <a:gd name="T16" fmla="*/ 442 w 447"/>
                  <a:gd name="T17" fmla="*/ 223 h 447"/>
                  <a:gd name="T18" fmla="*/ 412 w 447"/>
                  <a:gd name="T19" fmla="*/ 250 h 447"/>
                  <a:gd name="T20" fmla="*/ 406 w 447"/>
                  <a:gd name="T21" fmla="*/ 254 h 447"/>
                  <a:gd name="T22" fmla="*/ 402 w 447"/>
                  <a:gd name="T23" fmla="*/ 270 h 447"/>
                  <a:gd name="T24" fmla="*/ 435 w 447"/>
                  <a:gd name="T25" fmla="*/ 277 h 447"/>
                  <a:gd name="T26" fmla="*/ 365 w 447"/>
                  <a:gd name="T27" fmla="*/ 350 h 447"/>
                  <a:gd name="T28" fmla="*/ 358 w 447"/>
                  <a:gd name="T29" fmla="*/ 350 h 447"/>
                  <a:gd name="T30" fmla="*/ 346 w 447"/>
                  <a:gd name="T31" fmla="*/ 362 h 447"/>
                  <a:gd name="T32" fmla="*/ 370 w 447"/>
                  <a:gd name="T33" fmla="*/ 385 h 447"/>
                  <a:gd name="T34" fmla="*/ 77 w 447"/>
                  <a:gd name="T35" fmla="*/ 385 h 447"/>
                  <a:gd name="T36" fmla="*/ 101 w 447"/>
                  <a:gd name="T37" fmla="*/ 362 h 447"/>
                  <a:gd name="T38" fmla="*/ 89 w 447"/>
                  <a:gd name="T39" fmla="*/ 350 h 447"/>
                  <a:gd name="T40" fmla="*/ 81 w 447"/>
                  <a:gd name="T41" fmla="*/ 350 h 447"/>
                  <a:gd name="T42" fmla="*/ 12 w 447"/>
                  <a:gd name="T43" fmla="*/ 277 h 447"/>
                  <a:gd name="T44" fmla="*/ 44 w 447"/>
                  <a:gd name="T45" fmla="*/ 270 h 447"/>
                  <a:gd name="T46" fmla="*/ 41 w 447"/>
                  <a:gd name="T47" fmla="*/ 254 h 447"/>
                  <a:gd name="T48" fmla="*/ 35 w 447"/>
                  <a:gd name="T49" fmla="*/ 250 h 447"/>
                  <a:gd name="T50" fmla="*/ 5 w 447"/>
                  <a:gd name="T51" fmla="*/ 223 h 447"/>
                  <a:gd name="T52" fmla="*/ 44 w 447"/>
                  <a:gd name="T53" fmla="*/ 161 h 447"/>
                  <a:gd name="T54" fmla="*/ 50 w 447"/>
                  <a:gd name="T55" fmla="*/ 158 h 447"/>
                  <a:gd name="T56" fmla="*/ 57 w 447"/>
                  <a:gd name="T57" fmla="*/ 143 h 447"/>
                  <a:gd name="T58" fmla="*/ 26 w 447"/>
                  <a:gd name="T59" fmla="*/ 130 h 447"/>
                  <a:gd name="T60" fmla="*/ 109 w 447"/>
                  <a:gd name="T61" fmla="*/ 72 h 447"/>
                  <a:gd name="T62" fmla="*/ 116 w 447"/>
                  <a:gd name="T63" fmla="*/ 73 h 447"/>
                  <a:gd name="T64" fmla="*/ 130 w 447"/>
                  <a:gd name="T65" fmla="*/ 64 h 447"/>
                  <a:gd name="T66" fmla="*/ 111 w 447"/>
                  <a:gd name="T67" fmla="*/ 36 h 447"/>
                  <a:gd name="T68" fmla="*/ 212 w 447"/>
                  <a:gd name="T69" fmla="*/ 34 h 447"/>
                  <a:gd name="T70" fmla="*/ 217 w 447"/>
                  <a:gd name="T71" fmla="*/ 39 h 447"/>
                  <a:gd name="T72" fmla="*/ 234 w 447"/>
                  <a:gd name="T73" fmla="*/ 39 h 447"/>
                  <a:gd name="T74" fmla="*/ 234 w 447"/>
                  <a:gd name="T75" fmla="*/ 6 h 447"/>
                  <a:gd name="T76" fmla="*/ 229 w 447"/>
                  <a:gd name="T77" fmla="*/ 34 h 447"/>
                  <a:gd name="T78" fmla="*/ 217 w 447"/>
                  <a:gd name="T79" fmla="*/ 0 h 447"/>
                  <a:gd name="T80" fmla="*/ 123 w 447"/>
                  <a:gd name="T81" fmla="*/ 62 h 447"/>
                  <a:gd name="T82" fmla="*/ 94 w 447"/>
                  <a:gd name="T83" fmla="*/ 41 h 447"/>
                  <a:gd name="T84" fmla="*/ 50 w 447"/>
                  <a:gd name="T85" fmla="*/ 145 h 447"/>
                  <a:gd name="T86" fmla="*/ 15 w 447"/>
                  <a:gd name="T87" fmla="*/ 144 h 447"/>
                  <a:gd name="T88" fmla="*/ 3 w 447"/>
                  <a:gd name="T89" fmla="*/ 261 h 447"/>
                  <a:gd name="T90" fmla="*/ 38 w 447"/>
                  <a:gd name="T91" fmla="*/ 266 h 447"/>
                  <a:gd name="T92" fmla="*/ 61 w 447"/>
                  <a:gd name="T93" fmla="*/ 377 h 447"/>
                  <a:gd name="T94" fmla="*/ 93 w 447"/>
                  <a:gd name="T95" fmla="*/ 362 h 447"/>
                  <a:gd name="T96" fmla="*/ 223 w 447"/>
                  <a:gd name="T97" fmla="*/ 447 h 447"/>
                  <a:gd name="T98" fmla="*/ 353 w 447"/>
                  <a:gd name="T99" fmla="*/ 362 h 447"/>
                  <a:gd name="T100" fmla="*/ 385 w 447"/>
                  <a:gd name="T101" fmla="*/ 377 h 447"/>
                  <a:gd name="T102" fmla="*/ 408 w 447"/>
                  <a:gd name="T103" fmla="*/ 266 h 447"/>
                  <a:gd name="T104" fmla="*/ 443 w 447"/>
                  <a:gd name="T105" fmla="*/ 261 h 447"/>
                  <a:gd name="T106" fmla="*/ 432 w 447"/>
                  <a:gd name="T107" fmla="*/ 144 h 447"/>
                  <a:gd name="T108" fmla="*/ 396 w 447"/>
                  <a:gd name="T109" fmla="*/ 145 h 447"/>
                  <a:gd name="T110" fmla="*/ 352 w 447"/>
                  <a:gd name="T111" fmla="*/ 41 h 447"/>
                  <a:gd name="T112" fmla="*/ 324 w 447"/>
                  <a:gd name="T113" fmla="*/ 62 h 447"/>
                  <a:gd name="T114" fmla="*/ 229 w 447"/>
                  <a:gd name="T11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7" h="447">
                    <a:moveTo>
                      <a:pt x="234" y="6"/>
                    </a:moveTo>
                    <a:cubicBezTo>
                      <a:pt x="270" y="7"/>
                      <a:pt x="305" y="18"/>
                      <a:pt x="335" y="36"/>
                    </a:cubicBezTo>
                    <a:cubicBezTo>
                      <a:pt x="320" y="60"/>
                      <a:pt x="320" y="60"/>
                      <a:pt x="320" y="60"/>
                    </a:cubicBezTo>
                    <a:cubicBezTo>
                      <a:pt x="317" y="64"/>
                      <a:pt x="317" y="64"/>
                      <a:pt x="317" y="64"/>
                    </a:cubicBezTo>
                    <a:cubicBezTo>
                      <a:pt x="321" y="66"/>
                      <a:pt x="321" y="66"/>
                      <a:pt x="321" y="66"/>
                    </a:cubicBezTo>
                    <a:cubicBezTo>
                      <a:pt x="331" y="73"/>
                      <a:pt x="331" y="73"/>
                      <a:pt x="331" y="73"/>
                    </a:cubicBezTo>
                    <a:cubicBezTo>
                      <a:pt x="335" y="76"/>
                      <a:pt x="335" y="76"/>
                      <a:pt x="335" y="76"/>
                    </a:cubicBezTo>
                    <a:cubicBezTo>
                      <a:pt x="338" y="72"/>
                      <a:pt x="338" y="72"/>
                      <a:pt x="338" y="72"/>
                    </a:cubicBezTo>
                    <a:cubicBezTo>
                      <a:pt x="354" y="48"/>
                      <a:pt x="354" y="48"/>
                      <a:pt x="354" y="48"/>
                    </a:cubicBezTo>
                    <a:cubicBezTo>
                      <a:pt x="382" y="70"/>
                      <a:pt x="405" y="98"/>
                      <a:pt x="421" y="130"/>
                    </a:cubicBezTo>
                    <a:cubicBezTo>
                      <a:pt x="395" y="141"/>
                      <a:pt x="395" y="141"/>
                      <a:pt x="395" y="141"/>
                    </a:cubicBezTo>
                    <a:cubicBezTo>
                      <a:pt x="390" y="143"/>
                      <a:pt x="390" y="143"/>
                      <a:pt x="390" y="143"/>
                    </a:cubicBezTo>
                    <a:cubicBezTo>
                      <a:pt x="392" y="147"/>
                      <a:pt x="392" y="147"/>
                      <a:pt x="392" y="147"/>
                    </a:cubicBezTo>
                    <a:cubicBezTo>
                      <a:pt x="396" y="158"/>
                      <a:pt x="396" y="158"/>
                      <a:pt x="396" y="158"/>
                    </a:cubicBezTo>
                    <a:cubicBezTo>
                      <a:pt x="398" y="163"/>
                      <a:pt x="398" y="163"/>
                      <a:pt x="398" y="163"/>
                    </a:cubicBezTo>
                    <a:cubicBezTo>
                      <a:pt x="403" y="161"/>
                      <a:pt x="403" y="161"/>
                      <a:pt x="403" y="161"/>
                    </a:cubicBezTo>
                    <a:cubicBezTo>
                      <a:pt x="429" y="150"/>
                      <a:pt x="429" y="150"/>
                      <a:pt x="429" y="150"/>
                    </a:cubicBezTo>
                    <a:cubicBezTo>
                      <a:pt x="437" y="174"/>
                      <a:pt x="442" y="198"/>
                      <a:pt x="442" y="223"/>
                    </a:cubicBezTo>
                    <a:cubicBezTo>
                      <a:pt x="442" y="234"/>
                      <a:pt x="441" y="244"/>
                      <a:pt x="439" y="255"/>
                    </a:cubicBezTo>
                    <a:cubicBezTo>
                      <a:pt x="412" y="250"/>
                      <a:pt x="412" y="250"/>
                      <a:pt x="412" y="250"/>
                    </a:cubicBezTo>
                    <a:cubicBezTo>
                      <a:pt x="407" y="249"/>
                      <a:pt x="407" y="249"/>
                      <a:pt x="407" y="249"/>
                    </a:cubicBezTo>
                    <a:cubicBezTo>
                      <a:pt x="406" y="254"/>
                      <a:pt x="406" y="254"/>
                      <a:pt x="406" y="254"/>
                    </a:cubicBezTo>
                    <a:cubicBezTo>
                      <a:pt x="403" y="265"/>
                      <a:pt x="403" y="265"/>
                      <a:pt x="403" y="265"/>
                    </a:cubicBezTo>
                    <a:cubicBezTo>
                      <a:pt x="402" y="270"/>
                      <a:pt x="402" y="270"/>
                      <a:pt x="402" y="270"/>
                    </a:cubicBezTo>
                    <a:cubicBezTo>
                      <a:pt x="407" y="271"/>
                      <a:pt x="407" y="271"/>
                      <a:pt x="407" y="271"/>
                    </a:cubicBezTo>
                    <a:cubicBezTo>
                      <a:pt x="435" y="277"/>
                      <a:pt x="435" y="277"/>
                      <a:pt x="435" y="277"/>
                    </a:cubicBezTo>
                    <a:cubicBezTo>
                      <a:pt x="426" y="311"/>
                      <a:pt x="409" y="343"/>
                      <a:pt x="385" y="370"/>
                    </a:cubicBezTo>
                    <a:cubicBezTo>
                      <a:pt x="365" y="350"/>
                      <a:pt x="365" y="350"/>
                      <a:pt x="365" y="350"/>
                    </a:cubicBezTo>
                    <a:cubicBezTo>
                      <a:pt x="362" y="346"/>
                      <a:pt x="362" y="346"/>
                      <a:pt x="362" y="346"/>
                    </a:cubicBezTo>
                    <a:cubicBezTo>
                      <a:pt x="358" y="350"/>
                      <a:pt x="358" y="350"/>
                      <a:pt x="358" y="350"/>
                    </a:cubicBezTo>
                    <a:cubicBezTo>
                      <a:pt x="350" y="358"/>
                      <a:pt x="350" y="358"/>
                      <a:pt x="350" y="358"/>
                    </a:cubicBezTo>
                    <a:cubicBezTo>
                      <a:pt x="346" y="362"/>
                      <a:pt x="346" y="362"/>
                      <a:pt x="346" y="362"/>
                    </a:cubicBezTo>
                    <a:cubicBezTo>
                      <a:pt x="350" y="365"/>
                      <a:pt x="350" y="365"/>
                      <a:pt x="350" y="365"/>
                    </a:cubicBezTo>
                    <a:cubicBezTo>
                      <a:pt x="370" y="385"/>
                      <a:pt x="370" y="385"/>
                      <a:pt x="370" y="385"/>
                    </a:cubicBezTo>
                    <a:cubicBezTo>
                      <a:pt x="329" y="422"/>
                      <a:pt x="278" y="442"/>
                      <a:pt x="223" y="442"/>
                    </a:cubicBezTo>
                    <a:cubicBezTo>
                      <a:pt x="169" y="442"/>
                      <a:pt x="117" y="422"/>
                      <a:pt x="77" y="385"/>
                    </a:cubicBezTo>
                    <a:cubicBezTo>
                      <a:pt x="97" y="365"/>
                      <a:pt x="97" y="365"/>
                      <a:pt x="97" y="365"/>
                    </a:cubicBezTo>
                    <a:cubicBezTo>
                      <a:pt x="101" y="362"/>
                      <a:pt x="101" y="362"/>
                      <a:pt x="101" y="362"/>
                    </a:cubicBezTo>
                    <a:cubicBezTo>
                      <a:pt x="97" y="358"/>
                      <a:pt x="97" y="358"/>
                      <a:pt x="97" y="358"/>
                    </a:cubicBezTo>
                    <a:cubicBezTo>
                      <a:pt x="89" y="350"/>
                      <a:pt x="89" y="350"/>
                      <a:pt x="89" y="350"/>
                    </a:cubicBezTo>
                    <a:cubicBezTo>
                      <a:pt x="85" y="346"/>
                      <a:pt x="85" y="346"/>
                      <a:pt x="85" y="346"/>
                    </a:cubicBezTo>
                    <a:cubicBezTo>
                      <a:pt x="81" y="350"/>
                      <a:pt x="81" y="350"/>
                      <a:pt x="81" y="350"/>
                    </a:cubicBezTo>
                    <a:cubicBezTo>
                      <a:pt x="62" y="370"/>
                      <a:pt x="62" y="370"/>
                      <a:pt x="62" y="370"/>
                    </a:cubicBezTo>
                    <a:cubicBezTo>
                      <a:pt x="38" y="343"/>
                      <a:pt x="20" y="311"/>
                      <a:pt x="12" y="277"/>
                    </a:cubicBezTo>
                    <a:cubicBezTo>
                      <a:pt x="39" y="271"/>
                      <a:pt x="39" y="271"/>
                      <a:pt x="39" y="271"/>
                    </a:cubicBezTo>
                    <a:cubicBezTo>
                      <a:pt x="44" y="270"/>
                      <a:pt x="44" y="270"/>
                      <a:pt x="44" y="270"/>
                    </a:cubicBezTo>
                    <a:cubicBezTo>
                      <a:pt x="43" y="265"/>
                      <a:pt x="43" y="265"/>
                      <a:pt x="43" y="265"/>
                    </a:cubicBezTo>
                    <a:cubicBezTo>
                      <a:pt x="41" y="254"/>
                      <a:pt x="41" y="254"/>
                      <a:pt x="41" y="254"/>
                    </a:cubicBezTo>
                    <a:cubicBezTo>
                      <a:pt x="40" y="249"/>
                      <a:pt x="40" y="249"/>
                      <a:pt x="40" y="249"/>
                    </a:cubicBezTo>
                    <a:cubicBezTo>
                      <a:pt x="35" y="250"/>
                      <a:pt x="35" y="250"/>
                      <a:pt x="35" y="250"/>
                    </a:cubicBezTo>
                    <a:cubicBezTo>
                      <a:pt x="8" y="255"/>
                      <a:pt x="8" y="255"/>
                      <a:pt x="8" y="255"/>
                    </a:cubicBezTo>
                    <a:cubicBezTo>
                      <a:pt x="6" y="244"/>
                      <a:pt x="5" y="234"/>
                      <a:pt x="5" y="223"/>
                    </a:cubicBezTo>
                    <a:cubicBezTo>
                      <a:pt x="5" y="198"/>
                      <a:pt x="9" y="174"/>
                      <a:pt x="18" y="150"/>
                    </a:cubicBezTo>
                    <a:cubicBezTo>
                      <a:pt x="44" y="161"/>
                      <a:pt x="44" y="161"/>
                      <a:pt x="44" y="161"/>
                    </a:cubicBezTo>
                    <a:cubicBezTo>
                      <a:pt x="48" y="163"/>
                      <a:pt x="48" y="163"/>
                      <a:pt x="48" y="163"/>
                    </a:cubicBezTo>
                    <a:cubicBezTo>
                      <a:pt x="50" y="158"/>
                      <a:pt x="50" y="158"/>
                      <a:pt x="50" y="158"/>
                    </a:cubicBezTo>
                    <a:cubicBezTo>
                      <a:pt x="55" y="147"/>
                      <a:pt x="55" y="147"/>
                      <a:pt x="55" y="147"/>
                    </a:cubicBezTo>
                    <a:cubicBezTo>
                      <a:pt x="57" y="143"/>
                      <a:pt x="57" y="143"/>
                      <a:pt x="57" y="143"/>
                    </a:cubicBezTo>
                    <a:cubicBezTo>
                      <a:pt x="52" y="141"/>
                      <a:pt x="52" y="141"/>
                      <a:pt x="52" y="141"/>
                    </a:cubicBezTo>
                    <a:cubicBezTo>
                      <a:pt x="26" y="130"/>
                      <a:pt x="26" y="130"/>
                      <a:pt x="26" y="130"/>
                    </a:cubicBezTo>
                    <a:cubicBezTo>
                      <a:pt x="42" y="98"/>
                      <a:pt x="65" y="70"/>
                      <a:pt x="93" y="48"/>
                    </a:cubicBezTo>
                    <a:cubicBezTo>
                      <a:pt x="109" y="72"/>
                      <a:pt x="109" y="72"/>
                      <a:pt x="109" y="72"/>
                    </a:cubicBezTo>
                    <a:cubicBezTo>
                      <a:pt x="112" y="76"/>
                      <a:pt x="112" y="76"/>
                      <a:pt x="112" y="76"/>
                    </a:cubicBezTo>
                    <a:cubicBezTo>
                      <a:pt x="116" y="73"/>
                      <a:pt x="116" y="73"/>
                      <a:pt x="116" y="73"/>
                    </a:cubicBezTo>
                    <a:cubicBezTo>
                      <a:pt x="126" y="66"/>
                      <a:pt x="126" y="66"/>
                      <a:pt x="126" y="66"/>
                    </a:cubicBezTo>
                    <a:cubicBezTo>
                      <a:pt x="130" y="64"/>
                      <a:pt x="130" y="64"/>
                      <a:pt x="130" y="64"/>
                    </a:cubicBezTo>
                    <a:cubicBezTo>
                      <a:pt x="127" y="60"/>
                      <a:pt x="127" y="60"/>
                      <a:pt x="127" y="60"/>
                    </a:cubicBezTo>
                    <a:cubicBezTo>
                      <a:pt x="111" y="36"/>
                      <a:pt x="111" y="36"/>
                      <a:pt x="111" y="36"/>
                    </a:cubicBezTo>
                    <a:cubicBezTo>
                      <a:pt x="142" y="18"/>
                      <a:pt x="177" y="7"/>
                      <a:pt x="212" y="6"/>
                    </a:cubicBezTo>
                    <a:cubicBezTo>
                      <a:pt x="212" y="34"/>
                      <a:pt x="212" y="34"/>
                      <a:pt x="212" y="34"/>
                    </a:cubicBezTo>
                    <a:cubicBezTo>
                      <a:pt x="212" y="39"/>
                      <a:pt x="212" y="39"/>
                      <a:pt x="212" y="39"/>
                    </a:cubicBezTo>
                    <a:cubicBezTo>
                      <a:pt x="217" y="39"/>
                      <a:pt x="217" y="39"/>
                      <a:pt x="217" y="39"/>
                    </a:cubicBezTo>
                    <a:cubicBezTo>
                      <a:pt x="229" y="39"/>
                      <a:pt x="229" y="39"/>
                      <a:pt x="229" y="39"/>
                    </a:cubicBezTo>
                    <a:cubicBezTo>
                      <a:pt x="234" y="39"/>
                      <a:pt x="234" y="39"/>
                      <a:pt x="234" y="39"/>
                    </a:cubicBezTo>
                    <a:cubicBezTo>
                      <a:pt x="234" y="34"/>
                      <a:pt x="234" y="34"/>
                      <a:pt x="234" y="34"/>
                    </a:cubicBezTo>
                    <a:cubicBezTo>
                      <a:pt x="234" y="6"/>
                      <a:pt x="234" y="6"/>
                      <a:pt x="234" y="6"/>
                    </a:cubicBezTo>
                    <a:moveTo>
                      <a:pt x="229" y="0"/>
                    </a:moveTo>
                    <a:cubicBezTo>
                      <a:pt x="229" y="34"/>
                      <a:pt x="229" y="34"/>
                      <a:pt x="229" y="34"/>
                    </a:cubicBezTo>
                    <a:cubicBezTo>
                      <a:pt x="217" y="34"/>
                      <a:pt x="217" y="34"/>
                      <a:pt x="217" y="34"/>
                    </a:cubicBezTo>
                    <a:cubicBezTo>
                      <a:pt x="217" y="0"/>
                      <a:pt x="217" y="0"/>
                      <a:pt x="217" y="0"/>
                    </a:cubicBezTo>
                    <a:cubicBezTo>
                      <a:pt x="176" y="1"/>
                      <a:pt x="137" y="14"/>
                      <a:pt x="104" y="35"/>
                    </a:cubicBezTo>
                    <a:cubicBezTo>
                      <a:pt x="123" y="62"/>
                      <a:pt x="123" y="62"/>
                      <a:pt x="123" y="62"/>
                    </a:cubicBezTo>
                    <a:cubicBezTo>
                      <a:pt x="113" y="69"/>
                      <a:pt x="113" y="69"/>
                      <a:pt x="113" y="69"/>
                    </a:cubicBezTo>
                    <a:cubicBezTo>
                      <a:pt x="94" y="41"/>
                      <a:pt x="94" y="41"/>
                      <a:pt x="94" y="41"/>
                    </a:cubicBezTo>
                    <a:cubicBezTo>
                      <a:pt x="62" y="64"/>
                      <a:pt x="36" y="96"/>
                      <a:pt x="20" y="132"/>
                    </a:cubicBezTo>
                    <a:cubicBezTo>
                      <a:pt x="50" y="145"/>
                      <a:pt x="50" y="145"/>
                      <a:pt x="50" y="145"/>
                    </a:cubicBezTo>
                    <a:cubicBezTo>
                      <a:pt x="46" y="156"/>
                      <a:pt x="46" y="156"/>
                      <a:pt x="46" y="156"/>
                    </a:cubicBezTo>
                    <a:cubicBezTo>
                      <a:pt x="15" y="144"/>
                      <a:pt x="15" y="144"/>
                      <a:pt x="15" y="144"/>
                    </a:cubicBezTo>
                    <a:cubicBezTo>
                      <a:pt x="5" y="168"/>
                      <a:pt x="0" y="195"/>
                      <a:pt x="0" y="223"/>
                    </a:cubicBezTo>
                    <a:cubicBezTo>
                      <a:pt x="0" y="236"/>
                      <a:pt x="1" y="249"/>
                      <a:pt x="3" y="261"/>
                    </a:cubicBezTo>
                    <a:cubicBezTo>
                      <a:pt x="36" y="255"/>
                      <a:pt x="36" y="255"/>
                      <a:pt x="36" y="255"/>
                    </a:cubicBezTo>
                    <a:cubicBezTo>
                      <a:pt x="38" y="266"/>
                      <a:pt x="38" y="266"/>
                      <a:pt x="38" y="266"/>
                    </a:cubicBezTo>
                    <a:cubicBezTo>
                      <a:pt x="6" y="273"/>
                      <a:pt x="6" y="273"/>
                      <a:pt x="6" y="273"/>
                    </a:cubicBezTo>
                    <a:cubicBezTo>
                      <a:pt x="15" y="313"/>
                      <a:pt x="34" y="348"/>
                      <a:pt x="61" y="377"/>
                    </a:cubicBezTo>
                    <a:cubicBezTo>
                      <a:pt x="85" y="353"/>
                      <a:pt x="85" y="353"/>
                      <a:pt x="85" y="353"/>
                    </a:cubicBezTo>
                    <a:cubicBezTo>
                      <a:pt x="93" y="362"/>
                      <a:pt x="93" y="362"/>
                      <a:pt x="93" y="362"/>
                    </a:cubicBezTo>
                    <a:cubicBezTo>
                      <a:pt x="70" y="385"/>
                      <a:pt x="70" y="385"/>
                      <a:pt x="70" y="385"/>
                    </a:cubicBezTo>
                    <a:cubicBezTo>
                      <a:pt x="110" y="423"/>
                      <a:pt x="164" y="447"/>
                      <a:pt x="223" y="447"/>
                    </a:cubicBezTo>
                    <a:cubicBezTo>
                      <a:pt x="283" y="447"/>
                      <a:pt x="337" y="423"/>
                      <a:pt x="377" y="385"/>
                    </a:cubicBezTo>
                    <a:cubicBezTo>
                      <a:pt x="353" y="362"/>
                      <a:pt x="353" y="362"/>
                      <a:pt x="353" y="362"/>
                    </a:cubicBezTo>
                    <a:cubicBezTo>
                      <a:pt x="362" y="353"/>
                      <a:pt x="362" y="353"/>
                      <a:pt x="362" y="353"/>
                    </a:cubicBezTo>
                    <a:cubicBezTo>
                      <a:pt x="385" y="377"/>
                      <a:pt x="385" y="377"/>
                      <a:pt x="385" y="377"/>
                    </a:cubicBezTo>
                    <a:cubicBezTo>
                      <a:pt x="413" y="348"/>
                      <a:pt x="432" y="313"/>
                      <a:pt x="441" y="273"/>
                    </a:cubicBezTo>
                    <a:cubicBezTo>
                      <a:pt x="408" y="266"/>
                      <a:pt x="408" y="266"/>
                      <a:pt x="408" y="266"/>
                    </a:cubicBezTo>
                    <a:cubicBezTo>
                      <a:pt x="411" y="255"/>
                      <a:pt x="411" y="255"/>
                      <a:pt x="411" y="255"/>
                    </a:cubicBezTo>
                    <a:cubicBezTo>
                      <a:pt x="443" y="261"/>
                      <a:pt x="443" y="261"/>
                      <a:pt x="443" y="261"/>
                    </a:cubicBezTo>
                    <a:cubicBezTo>
                      <a:pt x="446" y="249"/>
                      <a:pt x="447" y="236"/>
                      <a:pt x="447" y="223"/>
                    </a:cubicBezTo>
                    <a:cubicBezTo>
                      <a:pt x="447" y="195"/>
                      <a:pt x="441" y="168"/>
                      <a:pt x="432" y="144"/>
                    </a:cubicBezTo>
                    <a:cubicBezTo>
                      <a:pt x="401" y="156"/>
                      <a:pt x="401" y="156"/>
                      <a:pt x="401" y="156"/>
                    </a:cubicBezTo>
                    <a:cubicBezTo>
                      <a:pt x="396" y="145"/>
                      <a:pt x="396" y="145"/>
                      <a:pt x="396" y="145"/>
                    </a:cubicBezTo>
                    <a:cubicBezTo>
                      <a:pt x="427" y="132"/>
                      <a:pt x="427" y="132"/>
                      <a:pt x="427" y="132"/>
                    </a:cubicBezTo>
                    <a:cubicBezTo>
                      <a:pt x="411" y="96"/>
                      <a:pt x="385" y="64"/>
                      <a:pt x="352" y="41"/>
                    </a:cubicBezTo>
                    <a:cubicBezTo>
                      <a:pt x="334" y="69"/>
                      <a:pt x="334" y="69"/>
                      <a:pt x="334" y="69"/>
                    </a:cubicBezTo>
                    <a:cubicBezTo>
                      <a:pt x="324" y="62"/>
                      <a:pt x="324" y="62"/>
                      <a:pt x="324" y="62"/>
                    </a:cubicBezTo>
                    <a:cubicBezTo>
                      <a:pt x="342" y="35"/>
                      <a:pt x="342" y="35"/>
                      <a:pt x="342" y="35"/>
                    </a:cubicBezTo>
                    <a:cubicBezTo>
                      <a:pt x="310" y="14"/>
                      <a:pt x="271" y="1"/>
                      <a:pt x="229" y="0"/>
                    </a:cubicBezTo>
                    <a:close/>
                  </a:path>
                </a:pathLst>
              </a:custGeom>
              <a:gradFill flip="none" rotWithShape="1">
                <a:gsLst>
                  <a:gs pos="100000">
                    <a:schemeClr val="accent1">
                      <a:lumMod val="75000"/>
                    </a:schemeClr>
                  </a:gs>
                  <a:gs pos="72000">
                    <a:schemeClr val="accent1"/>
                  </a:gs>
                  <a:gs pos="0">
                    <a:srgbClr val="FFFFFF"/>
                  </a:gs>
                  <a:gs pos="44000">
                    <a:schemeClr val="accent1">
                      <a:lumMod val="40000"/>
                      <a:lumOff val="60000"/>
                    </a:schemeClr>
                  </a:gs>
                </a:gsLst>
                <a:path path="circle">
                  <a:fillToRect r="100000" b="100000"/>
                </a:path>
                <a:tileRect l="-100000" t="-100000"/>
              </a:gradFill>
              <a:ln>
                <a:noFill/>
              </a:ln>
              <a:effectLst>
                <a:glow rad="63500">
                  <a:schemeClr val="accent1">
                    <a:lumMod val="60000"/>
                    <a:lumOff val="40000"/>
                    <a:alpha val="30000"/>
                  </a:schemeClr>
                </a:glow>
              </a:effectLst>
            </p:spPr>
            <p:txBody>
              <a:bodyPr vert="horz" wrap="square" lIns="91440" tIns="45720" rIns="91440" bIns="45720" numCol="1" anchor="t" anchorCtr="0" compatLnSpc="1">
                <a:prstTxWarp prst="textNoShape">
                  <a:avLst/>
                </a:prstTxWarp>
              </a:bodyPr>
              <a:lstStyle/>
              <a:p>
                <a:endParaRPr lang="de-DE" sz="1200"/>
              </a:p>
            </p:txBody>
          </p:sp>
          <p:sp>
            <p:nvSpPr>
              <p:cNvPr id="79" name="Freeform 9"/>
              <p:cNvSpPr>
                <a:spLocks noEditPoints="1"/>
              </p:cNvSpPr>
              <p:nvPr/>
            </p:nvSpPr>
            <p:spPr bwMode="gray">
              <a:xfrm>
                <a:off x="3992679" y="4101297"/>
                <a:ext cx="795346" cy="795828"/>
              </a:xfrm>
              <a:custGeom>
                <a:avLst/>
                <a:gdLst>
                  <a:gd name="T0" fmla="*/ 163 w 326"/>
                  <a:gd name="T1" fmla="*/ 0 h 326"/>
                  <a:gd name="T2" fmla="*/ 0 w 326"/>
                  <a:gd name="T3" fmla="*/ 163 h 326"/>
                  <a:gd name="T4" fmla="*/ 163 w 326"/>
                  <a:gd name="T5" fmla="*/ 326 h 326"/>
                  <a:gd name="T6" fmla="*/ 326 w 326"/>
                  <a:gd name="T7" fmla="*/ 163 h 326"/>
                  <a:gd name="T8" fmla="*/ 163 w 326"/>
                  <a:gd name="T9" fmla="*/ 0 h 326"/>
                  <a:gd name="T10" fmla="*/ 163 w 326"/>
                  <a:gd name="T11" fmla="*/ 196 h 326"/>
                  <a:gd name="T12" fmla="*/ 131 w 326"/>
                  <a:gd name="T13" fmla="*/ 163 h 326"/>
                  <a:gd name="T14" fmla="*/ 163 w 326"/>
                  <a:gd name="T15" fmla="*/ 131 h 326"/>
                  <a:gd name="T16" fmla="*/ 196 w 326"/>
                  <a:gd name="T17" fmla="*/ 163 h 326"/>
                  <a:gd name="T18" fmla="*/ 163 w 326"/>
                  <a:gd name="T19" fmla="*/ 19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326">
                    <a:moveTo>
                      <a:pt x="163" y="0"/>
                    </a:moveTo>
                    <a:cubicBezTo>
                      <a:pt x="73" y="0"/>
                      <a:pt x="0" y="73"/>
                      <a:pt x="0" y="163"/>
                    </a:cubicBezTo>
                    <a:cubicBezTo>
                      <a:pt x="0" y="253"/>
                      <a:pt x="73" y="326"/>
                      <a:pt x="163" y="326"/>
                    </a:cubicBezTo>
                    <a:cubicBezTo>
                      <a:pt x="253" y="326"/>
                      <a:pt x="326" y="253"/>
                      <a:pt x="326" y="163"/>
                    </a:cubicBezTo>
                    <a:cubicBezTo>
                      <a:pt x="326" y="73"/>
                      <a:pt x="253" y="0"/>
                      <a:pt x="163" y="0"/>
                    </a:cubicBezTo>
                    <a:close/>
                    <a:moveTo>
                      <a:pt x="163" y="196"/>
                    </a:moveTo>
                    <a:cubicBezTo>
                      <a:pt x="146" y="196"/>
                      <a:pt x="131" y="181"/>
                      <a:pt x="131" y="163"/>
                    </a:cubicBezTo>
                    <a:cubicBezTo>
                      <a:pt x="131" y="146"/>
                      <a:pt x="146" y="131"/>
                      <a:pt x="163" y="131"/>
                    </a:cubicBezTo>
                    <a:cubicBezTo>
                      <a:pt x="181" y="131"/>
                      <a:pt x="196" y="146"/>
                      <a:pt x="196" y="163"/>
                    </a:cubicBezTo>
                    <a:cubicBezTo>
                      <a:pt x="196" y="181"/>
                      <a:pt x="181" y="196"/>
                      <a:pt x="163" y="196"/>
                    </a:cubicBezTo>
                    <a:close/>
                  </a:path>
                </a:pathLst>
              </a:custGeom>
              <a:blipFill>
                <a:blip r:embed="rId2"/>
                <a:tile tx="0" ty="0" sx="50000" sy="50000" flip="none" algn="tl"/>
              </a:blipFill>
              <a:ln w="14288" cap="flat">
                <a:noFill/>
                <a:prstDash val="solid"/>
                <a:miter lim="800000"/>
                <a:headEnd/>
                <a:tailEnd/>
              </a:ln>
              <a:effectLst/>
              <a:scene3d>
                <a:camera prst="orthographicFront"/>
                <a:lightRig rig="threePt" dir="t"/>
              </a:scene3d>
              <a:sp3d prstMaterial="metal">
                <a:bevelT w="127000" h="12700"/>
              </a:sp3d>
            </p:spPr>
            <p:txBody>
              <a:bodyPr vert="horz" wrap="square" lIns="91440" tIns="45720" rIns="91440" bIns="45720" numCol="1" anchor="t" anchorCtr="0" compatLnSpc="1">
                <a:prstTxWarp prst="textNoShape">
                  <a:avLst/>
                </a:prstTxWarp>
              </a:bodyPr>
              <a:lstStyle/>
              <a:p>
                <a:endParaRPr lang="de-DE" sz="1200"/>
              </a:p>
            </p:txBody>
          </p:sp>
          <p:sp>
            <p:nvSpPr>
              <p:cNvPr id="80" name="Oval 8"/>
              <p:cNvSpPr>
                <a:spLocks noChangeArrowheads="1"/>
              </p:cNvSpPr>
              <p:nvPr/>
            </p:nvSpPr>
            <p:spPr bwMode="gray">
              <a:xfrm>
                <a:off x="4298411" y="4405989"/>
                <a:ext cx="187559" cy="188899"/>
              </a:xfrm>
              <a:prstGeom prst="ellipse">
                <a:avLst/>
              </a:prstGeom>
              <a:solidFill>
                <a:srgbClr val="000000"/>
              </a:solidFill>
              <a:ln w="19050" cap="flat">
                <a:solidFill>
                  <a:srgbClr val="FFFFFF"/>
                </a:solidFill>
                <a:prstDash val="solid"/>
                <a:miter lim="800000"/>
                <a:headEnd/>
                <a:tailEnd/>
              </a:ln>
              <a:effectLst>
                <a:glow rad="76200">
                  <a:srgbClr val="FFFFFF">
                    <a:alpha val="20000"/>
                  </a:srgbClr>
                </a:glow>
              </a:effectLst>
              <a:scene3d>
                <a:camera prst="orthographicFront"/>
                <a:lightRig rig="threePt" dir="t"/>
              </a:scene3d>
              <a:sp3d>
                <a:bevelT w="127000" h="12700"/>
              </a:sp3d>
            </p:spPr>
            <p:txBody>
              <a:bodyPr vert="horz" wrap="square" lIns="91440" tIns="45720" rIns="91440" bIns="45720" numCol="1" anchor="t" anchorCtr="0" compatLnSpc="1">
                <a:prstTxWarp prst="textNoShape">
                  <a:avLst/>
                </a:prstTxWarp>
              </a:bodyPr>
              <a:lstStyle/>
              <a:p>
                <a:endParaRPr lang="de-DE" sz="1200"/>
              </a:p>
            </p:txBody>
          </p:sp>
          <p:sp>
            <p:nvSpPr>
              <p:cNvPr id="81" name="Rad 80"/>
              <p:cNvSpPr/>
              <p:nvPr/>
            </p:nvSpPr>
            <p:spPr bwMode="gray">
              <a:xfrm>
                <a:off x="3992106" y="4101252"/>
                <a:ext cx="795918" cy="795918"/>
              </a:xfrm>
              <a:prstGeom prst="donut">
                <a:avLst>
                  <a:gd name="adj" fmla="val 1341"/>
                </a:avLst>
              </a:prstGeom>
              <a:gradFill flip="none" rotWithShape="1">
                <a:gsLst>
                  <a:gs pos="100000">
                    <a:schemeClr val="accent1">
                      <a:lumMod val="75000"/>
                    </a:schemeClr>
                  </a:gs>
                  <a:gs pos="72000">
                    <a:schemeClr val="accent1"/>
                  </a:gs>
                  <a:gs pos="0">
                    <a:srgbClr val="FFFFFF"/>
                  </a:gs>
                  <a:gs pos="44000">
                    <a:schemeClr val="accent1">
                      <a:lumMod val="40000"/>
                      <a:lumOff val="60000"/>
                    </a:schemeClr>
                  </a:gs>
                </a:gsLst>
                <a:path path="circle">
                  <a:fillToRect r="100000" b="100000"/>
                </a:path>
                <a:tileRect l="-100000" t="-100000"/>
              </a:gradFill>
              <a:ln>
                <a:noFill/>
              </a:ln>
              <a:effectLst>
                <a:glow rad="63500">
                  <a:schemeClr val="accent1">
                    <a:lumMod val="60000"/>
                    <a:lumOff val="40000"/>
                    <a:alpha val="30000"/>
                  </a:schemeClr>
                </a:glow>
              </a:effectLst>
            </p:spPr>
            <p:txBody>
              <a:bodyPr vert="horz" wrap="square" lIns="91440" tIns="45720" rIns="91440" bIns="45720" numCol="1" anchor="t" anchorCtr="0" compatLnSpc="1">
                <a:prstTxWarp prst="textNoShape">
                  <a:avLst/>
                </a:prstTxWarp>
              </a:bodyPr>
              <a:lstStyle/>
              <a:p>
                <a:endParaRPr lang="de-DE" sz="1200" dirty="0"/>
              </a:p>
            </p:txBody>
          </p:sp>
          <p:sp>
            <p:nvSpPr>
              <p:cNvPr id="82" name="Textfeld 81"/>
              <p:cNvSpPr txBox="1"/>
              <p:nvPr/>
            </p:nvSpPr>
            <p:spPr bwMode="gray">
              <a:xfrm>
                <a:off x="3979684" y="5050258"/>
                <a:ext cx="834174" cy="168251"/>
              </a:xfrm>
              <a:prstGeom prst="rect">
                <a:avLst/>
              </a:prstGeom>
              <a:noFill/>
              <a:ln>
                <a:noFill/>
              </a:ln>
            </p:spPr>
            <p:txBody>
              <a:bodyPr wrap="square" lIns="0" tIns="0" rIns="0" bIns="0" rtlCol="0" anchor="ctr">
                <a:noAutofit/>
              </a:bodyPr>
              <a:lstStyle/>
              <a:p>
                <a:pPr algn="ctr"/>
                <a:r>
                  <a:rPr lang="de-DE" sz="10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RPM</a:t>
                </a:r>
                <a:r>
                  <a:rPr lang="de-DE" sz="7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x1000</a:t>
                </a:r>
              </a:p>
            </p:txBody>
          </p:sp>
          <p:grpSp>
            <p:nvGrpSpPr>
              <p:cNvPr id="83" name="Gruppieren 82"/>
              <p:cNvGrpSpPr/>
              <p:nvPr/>
            </p:nvGrpSpPr>
            <p:grpSpPr bwMode="gray">
              <a:xfrm>
                <a:off x="3718475" y="3761768"/>
                <a:ext cx="1346793" cy="1278822"/>
                <a:chOff x="805512" y="2041205"/>
                <a:chExt cx="2978752" cy="2828421"/>
              </a:xfrm>
            </p:grpSpPr>
            <p:sp>
              <p:nvSpPr>
                <p:cNvPr id="97" name="Textfeld 96"/>
                <p:cNvSpPr txBox="1"/>
                <p:nvPr/>
              </p:nvSpPr>
              <p:spPr bwMode="gray">
                <a:xfrm>
                  <a:off x="3159410" y="2923598"/>
                  <a:ext cx="540000" cy="360000"/>
                </a:xfrm>
                <a:prstGeom prst="rect">
                  <a:avLst/>
                </a:prstGeom>
                <a:noFill/>
                <a:ln>
                  <a:noFill/>
                </a:ln>
              </p:spPr>
              <p:txBody>
                <a:bodyPr wrap="square" lIns="0" tIns="0" rIns="0" bIns="0" rtlCol="0" anchor="ctr">
                  <a:noAutofit/>
                </a:bodyPr>
                <a:lstStyle/>
                <a:p>
                  <a:pPr algn="r"/>
                  <a:r>
                    <a:rPr lang="de-DE" sz="12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6</a:t>
                  </a:r>
                </a:p>
              </p:txBody>
            </p:sp>
            <p:sp>
              <p:nvSpPr>
                <p:cNvPr id="98" name="Textfeld 97"/>
                <p:cNvSpPr txBox="1"/>
                <p:nvPr/>
              </p:nvSpPr>
              <p:spPr bwMode="gray">
                <a:xfrm>
                  <a:off x="3244264" y="3815578"/>
                  <a:ext cx="540000" cy="360000"/>
                </a:xfrm>
                <a:prstGeom prst="rect">
                  <a:avLst/>
                </a:prstGeom>
                <a:noFill/>
                <a:ln>
                  <a:noFill/>
                </a:ln>
              </p:spPr>
              <p:txBody>
                <a:bodyPr wrap="square" lIns="0" tIns="0" rIns="0" bIns="0" rtlCol="0" anchor="ctr">
                  <a:noAutofit/>
                </a:bodyPr>
                <a:lstStyle/>
                <a:p>
                  <a:pPr algn="r"/>
                  <a:r>
                    <a:rPr lang="de-DE" sz="12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7</a:t>
                  </a:r>
                </a:p>
              </p:txBody>
            </p:sp>
            <p:sp>
              <p:nvSpPr>
                <p:cNvPr id="99" name="Textfeld 98"/>
                <p:cNvSpPr txBox="1"/>
                <p:nvPr/>
              </p:nvSpPr>
              <p:spPr bwMode="gray">
                <a:xfrm>
                  <a:off x="2844630" y="4509626"/>
                  <a:ext cx="540000" cy="360000"/>
                </a:xfrm>
                <a:prstGeom prst="rect">
                  <a:avLst/>
                </a:prstGeom>
                <a:noFill/>
                <a:ln>
                  <a:noFill/>
                </a:ln>
              </p:spPr>
              <p:txBody>
                <a:bodyPr wrap="square" lIns="0" tIns="0" rIns="0" bIns="0" rtlCol="0" anchor="ctr">
                  <a:noAutofit/>
                </a:bodyPr>
                <a:lstStyle>
                  <a:defPPr>
                    <a:defRPr lang="de-DE"/>
                  </a:defPPr>
                  <a:lvl1pPr algn="r">
                    <a:defRPr sz="2000" b="1" i="1">
                      <a:ln w="3175">
                        <a:solidFill>
                          <a:srgbClr val="FFFFFF"/>
                        </a:solidFill>
                      </a:ln>
                      <a:solidFill>
                        <a:srgbClr val="FFFFFF"/>
                      </a:solidFill>
                      <a:effectLst>
                        <a:glow rad="76200">
                          <a:srgbClr val="FFFFFF">
                            <a:alpha val="25000"/>
                          </a:srgbClr>
                        </a:glow>
                        <a:innerShdw blurRad="101600" dist="50800" dir="13500000">
                          <a:prstClr val="black">
                            <a:alpha val="50000"/>
                          </a:prstClr>
                        </a:innerShdw>
                      </a:effectLst>
                      <a:latin typeface="Arial" pitchFamily="34" charset="0"/>
                      <a:cs typeface="Arial" pitchFamily="34" charset="0"/>
                    </a:defRPr>
                  </a:lvl1pPr>
                </a:lstStyle>
                <a:p>
                  <a:r>
                    <a:rPr lang="de-DE" sz="1200" dirty="0">
                      <a:effectLst>
                        <a:glow rad="63500">
                          <a:srgbClr val="FFFFFF">
                            <a:alpha val="20000"/>
                          </a:srgbClr>
                        </a:glow>
                        <a:innerShdw blurRad="101600" dist="50800" dir="13500000">
                          <a:prstClr val="black">
                            <a:alpha val="50000"/>
                          </a:prstClr>
                        </a:innerShdw>
                      </a:effectLst>
                    </a:rPr>
                    <a:t>8</a:t>
                  </a:r>
                </a:p>
              </p:txBody>
            </p:sp>
            <p:sp>
              <p:nvSpPr>
                <p:cNvPr id="100" name="Textfeld 99"/>
                <p:cNvSpPr txBox="1"/>
                <p:nvPr/>
              </p:nvSpPr>
              <p:spPr bwMode="gray">
                <a:xfrm>
                  <a:off x="1205146" y="4484226"/>
                  <a:ext cx="540000" cy="360000"/>
                </a:xfrm>
                <a:prstGeom prst="rect">
                  <a:avLst/>
                </a:prstGeom>
                <a:noFill/>
                <a:ln>
                  <a:noFill/>
                </a:ln>
              </p:spPr>
              <p:txBody>
                <a:bodyPr wrap="square" lIns="0" tIns="0" rIns="0" bIns="0" rtlCol="0" anchor="ctr">
                  <a:noAutofit/>
                </a:bodyPr>
                <a:lstStyle/>
                <a:p>
                  <a:r>
                    <a:rPr lang="de-DE" sz="12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0</a:t>
                  </a:r>
                </a:p>
              </p:txBody>
            </p:sp>
            <p:sp>
              <p:nvSpPr>
                <p:cNvPr id="101" name="Textfeld 100"/>
                <p:cNvSpPr txBox="1"/>
                <p:nvPr/>
              </p:nvSpPr>
              <p:spPr bwMode="gray">
                <a:xfrm>
                  <a:off x="2029504" y="2041205"/>
                  <a:ext cx="540000" cy="360000"/>
                </a:xfrm>
                <a:prstGeom prst="rect">
                  <a:avLst/>
                </a:prstGeom>
                <a:noFill/>
                <a:ln>
                  <a:noFill/>
                </a:ln>
              </p:spPr>
              <p:txBody>
                <a:bodyPr wrap="square" lIns="0" tIns="0" rIns="0" bIns="0" rtlCol="0" anchor="ctr">
                  <a:noAutofit/>
                </a:bodyPr>
                <a:lstStyle/>
                <a:p>
                  <a:pPr algn="ctr"/>
                  <a:r>
                    <a:rPr lang="de-DE" sz="12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4</a:t>
                  </a:r>
                </a:p>
              </p:txBody>
            </p:sp>
            <p:sp>
              <p:nvSpPr>
                <p:cNvPr id="102" name="Textfeld 101"/>
                <p:cNvSpPr txBox="1"/>
                <p:nvPr/>
              </p:nvSpPr>
              <p:spPr bwMode="gray">
                <a:xfrm>
                  <a:off x="2670714" y="2306764"/>
                  <a:ext cx="540000" cy="360000"/>
                </a:xfrm>
                <a:prstGeom prst="rect">
                  <a:avLst/>
                </a:prstGeom>
                <a:noFill/>
                <a:ln>
                  <a:noFill/>
                </a:ln>
              </p:spPr>
              <p:txBody>
                <a:bodyPr wrap="square" lIns="0" tIns="0" rIns="0" bIns="0" rtlCol="0" anchor="ctr">
                  <a:noAutofit/>
                </a:bodyPr>
                <a:lstStyle/>
                <a:p>
                  <a:pPr algn="r"/>
                  <a:r>
                    <a:rPr lang="de-DE" sz="12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5</a:t>
                  </a:r>
                </a:p>
              </p:txBody>
            </p:sp>
            <p:sp>
              <p:nvSpPr>
                <p:cNvPr id="103" name="Textfeld 102"/>
                <p:cNvSpPr txBox="1"/>
                <p:nvPr/>
              </p:nvSpPr>
              <p:spPr bwMode="gray">
                <a:xfrm flipH="1">
                  <a:off x="890366" y="2923598"/>
                  <a:ext cx="540000" cy="360000"/>
                </a:xfrm>
                <a:prstGeom prst="rect">
                  <a:avLst/>
                </a:prstGeom>
                <a:noFill/>
                <a:ln>
                  <a:noFill/>
                </a:ln>
              </p:spPr>
              <p:txBody>
                <a:bodyPr wrap="square" lIns="0" tIns="0" rIns="0" bIns="0" rtlCol="0" anchor="ctr">
                  <a:noAutofit/>
                </a:bodyPr>
                <a:lstStyle/>
                <a:p>
                  <a:r>
                    <a:rPr lang="de-DE" sz="12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2</a:t>
                  </a:r>
                </a:p>
              </p:txBody>
            </p:sp>
            <p:sp>
              <p:nvSpPr>
                <p:cNvPr id="104" name="Textfeld 103"/>
                <p:cNvSpPr txBox="1"/>
                <p:nvPr/>
              </p:nvSpPr>
              <p:spPr bwMode="gray">
                <a:xfrm flipH="1">
                  <a:off x="805512" y="3815578"/>
                  <a:ext cx="540000" cy="360000"/>
                </a:xfrm>
                <a:prstGeom prst="rect">
                  <a:avLst/>
                </a:prstGeom>
                <a:noFill/>
                <a:ln>
                  <a:noFill/>
                </a:ln>
              </p:spPr>
              <p:txBody>
                <a:bodyPr wrap="square" lIns="0" tIns="0" rIns="0" bIns="0" rtlCol="0" anchor="ctr">
                  <a:noAutofit/>
                </a:bodyPr>
                <a:lstStyle/>
                <a:p>
                  <a:r>
                    <a:rPr lang="de-DE" sz="12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1</a:t>
                  </a:r>
                </a:p>
              </p:txBody>
            </p:sp>
            <p:sp>
              <p:nvSpPr>
                <p:cNvPr id="105" name="Textfeld 104"/>
                <p:cNvSpPr txBox="1"/>
                <p:nvPr/>
              </p:nvSpPr>
              <p:spPr bwMode="gray">
                <a:xfrm flipH="1">
                  <a:off x="1388294" y="2306764"/>
                  <a:ext cx="540000" cy="360000"/>
                </a:xfrm>
                <a:prstGeom prst="rect">
                  <a:avLst/>
                </a:prstGeom>
                <a:noFill/>
                <a:ln>
                  <a:noFill/>
                </a:ln>
              </p:spPr>
              <p:txBody>
                <a:bodyPr wrap="square" lIns="0" tIns="0" rIns="0" bIns="0" rtlCol="0" anchor="ctr">
                  <a:noAutofit/>
                </a:bodyPr>
                <a:lstStyle/>
                <a:p>
                  <a:r>
                    <a:rPr lang="de-DE" sz="1200" b="1" i="1" dirty="0">
                      <a:ln w="3175">
                        <a:solidFill>
                          <a:srgbClr val="FFFFFF"/>
                        </a:solidFill>
                      </a:ln>
                      <a:solidFill>
                        <a:srgbClr val="FFFFFF"/>
                      </a:solidFill>
                      <a:effectLst>
                        <a:glow rad="63500">
                          <a:srgbClr val="FFFFFF">
                            <a:alpha val="20000"/>
                          </a:srgbClr>
                        </a:glow>
                        <a:innerShdw blurRad="101600" dist="50800" dir="13500000">
                          <a:prstClr val="black">
                            <a:alpha val="50000"/>
                          </a:prstClr>
                        </a:innerShdw>
                      </a:effectLst>
                      <a:latin typeface="Arial" pitchFamily="34" charset="0"/>
                      <a:cs typeface="Arial" pitchFamily="34" charset="0"/>
                    </a:rPr>
                    <a:t>3</a:t>
                  </a:r>
                </a:p>
              </p:txBody>
            </p:sp>
          </p:grpSp>
          <p:grpSp>
            <p:nvGrpSpPr>
              <p:cNvPr id="84" name="Gruppieren 83"/>
              <p:cNvGrpSpPr/>
              <p:nvPr/>
            </p:nvGrpSpPr>
            <p:grpSpPr bwMode="gray">
              <a:xfrm>
                <a:off x="3467600" y="3563213"/>
                <a:ext cx="1849139" cy="1618240"/>
                <a:chOff x="8860755" y="1579720"/>
                <a:chExt cx="4664075" cy="4083050"/>
              </a:xfrm>
              <a:solidFill>
                <a:srgbClr val="FFFFFF"/>
              </a:solidFill>
            </p:grpSpPr>
            <p:sp>
              <p:nvSpPr>
                <p:cNvPr id="88" name="Freeform 11"/>
                <p:cNvSpPr>
                  <a:spLocks/>
                </p:cNvSpPr>
                <p:nvPr/>
              </p:nvSpPr>
              <p:spPr bwMode="gray">
                <a:xfrm>
                  <a:off x="12562805" y="5313520"/>
                  <a:ext cx="349250" cy="349250"/>
                </a:xfrm>
                <a:custGeom>
                  <a:avLst/>
                  <a:gdLst>
                    <a:gd name="T0" fmla="*/ 160 w 220"/>
                    <a:gd name="T1" fmla="*/ 220 h 220"/>
                    <a:gd name="T2" fmla="*/ 0 w 220"/>
                    <a:gd name="T3" fmla="*/ 60 h 220"/>
                    <a:gd name="T4" fmla="*/ 60 w 220"/>
                    <a:gd name="T5" fmla="*/ 0 h 220"/>
                    <a:gd name="T6" fmla="*/ 220 w 220"/>
                    <a:gd name="T7" fmla="*/ 160 h 220"/>
                    <a:gd name="T8" fmla="*/ 160 w 220"/>
                    <a:gd name="T9" fmla="*/ 220 h 220"/>
                  </a:gdLst>
                  <a:ahLst/>
                  <a:cxnLst>
                    <a:cxn ang="0">
                      <a:pos x="T0" y="T1"/>
                    </a:cxn>
                    <a:cxn ang="0">
                      <a:pos x="T2" y="T3"/>
                    </a:cxn>
                    <a:cxn ang="0">
                      <a:pos x="T4" y="T5"/>
                    </a:cxn>
                    <a:cxn ang="0">
                      <a:pos x="T6" y="T7"/>
                    </a:cxn>
                    <a:cxn ang="0">
                      <a:pos x="T8" y="T9"/>
                    </a:cxn>
                  </a:cxnLst>
                  <a:rect l="0" t="0" r="r" b="b"/>
                  <a:pathLst>
                    <a:path w="220" h="220">
                      <a:moveTo>
                        <a:pt x="160" y="220"/>
                      </a:moveTo>
                      <a:lnTo>
                        <a:pt x="0" y="60"/>
                      </a:lnTo>
                      <a:lnTo>
                        <a:pt x="60" y="0"/>
                      </a:lnTo>
                      <a:lnTo>
                        <a:pt x="220" y="160"/>
                      </a:lnTo>
                      <a:lnTo>
                        <a:pt x="160" y="220"/>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200"/>
                </a:p>
              </p:txBody>
            </p:sp>
            <p:sp>
              <p:nvSpPr>
                <p:cNvPr id="89" name="Freeform 12"/>
                <p:cNvSpPr>
                  <a:spLocks/>
                </p:cNvSpPr>
                <p:nvPr/>
              </p:nvSpPr>
              <p:spPr bwMode="gray">
                <a:xfrm>
                  <a:off x="9473530" y="5313520"/>
                  <a:ext cx="339725" cy="349250"/>
                </a:xfrm>
                <a:custGeom>
                  <a:avLst/>
                  <a:gdLst>
                    <a:gd name="T0" fmla="*/ 60 w 214"/>
                    <a:gd name="T1" fmla="*/ 220 h 220"/>
                    <a:gd name="T2" fmla="*/ 0 w 214"/>
                    <a:gd name="T3" fmla="*/ 160 h 220"/>
                    <a:gd name="T4" fmla="*/ 160 w 214"/>
                    <a:gd name="T5" fmla="*/ 0 h 220"/>
                    <a:gd name="T6" fmla="*/ 214 w 214"/>
                    <a:gd name="T7" fmla="*/ 60 h 220"/>
                    <a:gd name="T8" fmla="*/ 60 w 214"/>
                    <a:gd name="T9" fmla="*/ 220 h 220"/>
                  </a:gdLst>
                  <a:ahLst/>
                  <a:cxnLst>
                    <a:cxn ang="0">
                      <a:pos x="T0" y="T1"/>
                    </a:cxn>
                    <a:cxn ang="0">
                      <a:pos x="T2" y="T3"/>
                    </a:cxn>
                    <a:cxn ang="0">
                      <a:pos x="T4" y="T5"/>
                    </a:cxn>
                    <a:cxn ang="0">
                      <a:pos x="T6" y="T7"/>
                    </a:cxn>
                    <a:cxn ang="0">
                      <a:pos x="T8" y="T9"/>
                    </a:cxn>
                  </a:cxnLst>
                  <a:rect l="0" t="0" r="r" b="b"/>
                  <a:pathLst>
                    <a:path w="214" h="220">
                      <a:moveTo>
                        <a:pt x="60" y="220"/>
                      </a:moveTo>
                      <a:lnTo>
                        <a:pt x="0" y="160"/>
                      </a:lnTo>
                      <a:lnTo>
                        <a:pt x="160" y="0"/>
                      </a:lnTo>
                      <a:lnTo>
                        <a:pt x="214" y="60"/>
                      </a:lnTo>
                      <a:lnTo>
                        <a:pt x="60" y="220"/>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200"/>
                </a:p>
              </p:txBody>
            </p:sp>
            <p:sp>
              <p:nvSpPr>
                <p:cNvPr id="90" name="Freeform 13"/>
                <p:cNvSpPr>
                  <a:spLocks/>
                </p:cNvSpPr>
                <p:nvPr/>
              </p:nvSpPr>
              <p:spPr bwMode="gray">
                <a:xfrm>
                  <a:off x="8860755" y="4276883"/>
                  <a:ext cx="369888" cy="190500"/>
                </a:xfrm>
                <a:custGeom>
                  <a:avLst/>
                  <a:gdLst>
                    <a:gd name="T0" fmla="*/ 20 w 233"/>
                    <a:gd name="T1" fmla="*/ 120 h 120"/>
                    <a:gd name="T2" fmla="*/ 0 w 233"/>
                    <a:gd name="T3" fmla="*/ 40 h 120"/>
                    <a:gd name="T4" fmla="*/ 220 w 233"/>
                    <a:gd name="T5" fmla="*/ 0 h 120"/>
                    <a:gd name="T6" fmla="*/ 233 w 233"/>
                    <a:gd name="T7" fmla="*/ 74 h 120"/>
                    <a:gd name="T8" fmla="*/ 20 w 233"/>
                    <a:gd name="T9" fmla="*/ 120 h 120"/>
                  </a:gdLst>
                  <a:ahLst/>
                  <a:cxnLst>
                    <a:cxn ang="0">
                      <a:pos x="T0" y="T1"/>
                    </a:cxn>
                    <a:cxn ang="0">
                      <a:pos x="T2" y="T3"/>
                    </a:cxn>
                    <a:cxn ang="0">
                      <a:pos x="T4" y="T5"/>
                    </a:cxn>
                    <a:cxn ang="0">
                      <a:pos x="T6" y="T7"/>
                    </a:cxn>
                    <a:cxn ang="0">
                      <a:pos x="T8" y="T9"/>
                    </a:cxn>
                  </a:cxnLst>
                  <a:rect l="0" t="0" r="r" b="b"/>
                  <a:pathLst>
                    <a:path w="233" h="120">
                      <a:moveTo>
                        <a:pt x="20" y="120"/>
                      </a:moveTo>
                      <a:lnTo>
                        <a:pt x="0" y="40"/>
                      </a:lnTo>
                      <a:lnTo>
                        <a:pt x="220" y="0"/>
                      </a:lnTo>
                      <a:lnTo>
                        <a:pt x="233" y="74"/>
                      </a:lnTo>
                      <a:lnTo>
                        <a:pt x="20" y="120"/>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200"/>
                </a:p>
              </p:txBody>
            </p:sp>
            <p:sp>
              <p:nvSpPr>
                <p:cNvPr id="91" name="Freeform 14"/>
                <p:cNvSpPr>
                  <a:spLocks/>
                </p:cNvSpPr>
                <p:nvPr/>
              </p:nvSpPr>
              <p:spPr bwMode="gray">
                <a:xfrm>
                  <a:off x="8987755" y="2986245"/>
                  <a:ext cx="369888" cy="244475"/>
                </a:xfrm>
                <a:custGeom>
                  <a:avLst/>
                  <a:gdLst>
                    <a:gd name="T0" fmla="*/ 207 w 233"/>
                    <a:gd name="T1" fmla="*/ 154 h 154"/>
                    <a:gd name="T2" fmla="*/ 0 w 233"/>
                    <a:gd name="T3" fmla="*/ 74 h 154"/>
                    <a:gd name="T4" fmla="*/ 27 w 233"/>
                    <a:gd name="T5" fmla="*/ 0 h 154"/>
                    <a:gd name="T6" fmla="*/ 233 w 233"/>
                    <a:gd name="T7" fmla="*/ 80 h 154"/>
                    <a:gd name="T8" fmla="*/ 207 w 233"/>
                    <a:gd name="T9" fmla="*/ 154 h 154"/>
                  </a:gdLst>
                  <a:ahLst/>
                  <a:cxnLst>
                    <a:cxn ang="0">
                      <a:pos x="T0" y="T1"/>
                    </a:cxn>
                    <a:cxn ang="0">
                      <a:pos x="T2" y="T3"/>
                    </a:cxn>
                    <a:cxn ang="0">
                      <a:pos x="T4" y="T5"/>
                    </a:cxn>
                    <a:cxn ang="0">
                      <a:pos x="T6" y="T7"/>
                    </a:cxn>
                    <a:cxn ang="0">
                      <a:pos x="T8" y="T9"/>
                    </a:cxn>
                  </a:cxnLst>
                  <a:rect l="0" t="0" r="r" b="b"/>
                  <a:pathLst>
                    <a:path w="233" h="154">
                      <a:moveTo>
                        <a:pt x="207" y="154"/>
                      </a:moveTo>
                      <a:lnTo>
                        <a:pt x="0" y="74"/>
                      </a:lnTo>
                      <a:lnTo>
                        <a:pt x="27" y="0"/>
                      </a:lnTo>
                      <a:lnTo>
                        <a:pt x="233" y="80"/>
                      </a:lnTo>
                      <a:lnTo>
                        <a:pt x="207" y="154"/>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200"/>
                </a:p>
              </p:txBody>
            </p:sp>
            <p:sp>
              <p:nvSpPr>
                <p:cNvPr id="92" name="Freeform 15"/>
                <p:cNvSpPr>
                  <a:spLocks/>
                </p:cNvSpPr>
                <p:nvPr/>
              </p:nvSpPr>
              <p:spPr bwMode="gray">
                <a:xfrm>
                  <a:off x="9822780" y="1951195"/>
                  <a:ext cx="307975" cy="358775"/>
                </a:xfrm>
                <a:custGeom>
                  <a:avLst/>
                  <a:gdLst>
                    <a:gd name="T0" fmla="*/ 127 w 194"/>
                    <a:gd name="T1" fmla="*/ 226 h 226"/>
                    <a:gd name="T2" fmla="*/ 0 w 194"/>
                    <a:gd name="T3" fmla="*/ 40 h 226"/>
                    <a:gd name="T4" fmla="*/ 67 w 194"/>
                    <a:gd name="T5" fmla="*/ 0 h 226"/>
                    <a:gd name="T6" fmla="*/ 194 w 194"/>
                    <a:gd name="T7" fmla="*/ 179 h 226"/>
                    <a:gd name="T8" fmla="*/ 127 w 194"/>
                    <a:gd name="T9" fmla="*/ 226 h 226"/>
                  </a:gdLst>
                  <a:ahLst/>
                  <a:cxnLst>
                    <a:cxn ang="0">
                      <a:pos x="T0" y="T1"/>
                    </a:cxn>
                    <a:cxn ang="0">
                      <a:pos x="T2" y="T3"/>
                    </a:cxn>
                    <a:cxn ang="0">
                      <a:pos x="T4" y="T5"/>
                    </a:cxn>
                    <a:cxn ang="0">
                      <a:pos x="T6" y="T7"/>
                    </a:cxn>
                    <a:cxn ang="0">
                      <a:pos x="T8" y="T9"/>
                    </a:cxn>
                  </a:cxnLst>
                  <a:rect l="0" t="0" r="r" b="b"/>
                  <a:pathLst>
                    <a:path w="194" h="226">
                      <a:moveTo>
                        <a:pt x="127" y="226"/>
                      </a:moveTo>
                      <a:lnTo>
                        <a:pt x="0" y="40"/>
                      </a:lnTo>
                      <a:lnTo>
                        <a:pt x="67" y="0"/>
                      </a:lnTo>
                      <a:lnTo>
                        <a:pt x="194" y="179"/>
                      </a:lnTo>
                      <a:lnTo>
                        <a:pt x="127" y="226"/>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200"/>
                </a:p>
              </p:txBody>
            </p:sp>
            <p:sp>
              <p:nvSpPr>
                <p:cNvPr id="93" name="Rectangle 16"/>
                <p:cNvSpPr>
                  <a:spLocks noChangeArrowheads="1"/>
                </p:cNvSpPr>
                <p:nvPr/>
              </p:nvSpPr>
              <p:spPr bwMode="gray">
                <a:xfrm>
                  <a:off x="11124530" y="1579720"/>
                  <a:ext cx="127000" cy="360363"/>
                </a:xfrm>
                <a:prstGeom prst="rect">
                  <a:avLst/>
                </a:pr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200"/>
                </a:p>
              </p:txBody>
            </p:sp>
            <p:sp>
              <p:nvSpPr>
                <p:cNvPr id="94" name="Freeform 17"/>
                <p:cNvSpPr>
                  <a:spLocks/>
                </p:cNvSpPr>
                <p:nvPr/>
              </p:nvSpPr>
              <p:spPr bwMode="gray">
                <a:xfrm>
                  <a:off x="12256418" y="1951195"/>
                  <a:ext cx="295275" cy="358775"/>
                </a:xfrm>
                <a:custGeom>
                  <a:avLst/>
                  <a:gdLst>
                    <a:gd name="T0" fmla="*/ 66 w 186"/>
                    <a:gd name="T1" fmla="*/ 226 h 226"/>
                    <a:gd name="T2" fmla="*/ 0 w 186"/>
                    <a:gd name="T3" fmla="*/ 179 h 226"/>
                    <a:gd name="T4" fmla="*/ 120 w 186"/>
                    <a:gd name="T5" fmla="*/ 0 h 226"/>
                    <a:gd name="T6" fmla="*/ 186 w 186"/>
                    <a:gd name="T7" fmla="*/ 40 h 226"/>
                    <a:gd name="T8" fmla="*/ 66 w 186"/>
                    <a:gd name="T9" fmla="*/ 226 h 226"/>
                  </a:gdLst>
                  <a:ahLst/>
                  <a:cxnLst>
                    <a:cxn ang="0">
                      <a:pos x="T0" y="T1"/>
                    </a:cxn>
                    <a:cxn ang="0">
                      <a:pos x="T2" y="T3"/>
                    </a:cxn>
                    <a:cxn ang="0">
                      <a:pos x="T4" y="T5"/>
                    </a:cxn>
                    <a:cxn ang="0">
                      <a:pos x="T6" y="T7"/>
                    </a:cxn>
                    <a:cxn ang="0">
                      <a:pos x="T8" y="T9"/>
                    </a:cxn>
                  </a:cxnLst>
                  <a:rect l="0" t="0" r="r" b="b"/>
                  <a:pathLst>
                    <a:path w="186" h="226">
                      <a:moveTo>
                        <a:pt x="66" y="226"/>
                      </a:moveTo>
                      <a:lnTo>
                        <a:pt x="0" y="179"/>
                      </a:lnTo>
                      <a:lnTo>
                        <a:pt x="120" y="0"/>
                      </a:lnTo>
                      <a:lnTo>
                        <a:pt x="186" y="40"/>
                      </a:lnTo>
                      <a:lnTo>
                        <a:pt x="66" y="226"/>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200"/>
                </a:p>
              </p:txBody>
            </p:sp>
            <p:sp>
              <p:nvSpPr>
                <p:cNvPr id="95" name="Freeform 18"/>
                <p:cNvSpPr>
                  <a:spLocks/>
                </p:cNvSpPr>
                <p:nvPr/>
              </p:nvSpPr>
              <p:spPr bwMode="gray">
                <a:xfrm>
                  <a:off x="13016830" y="2986245"/>
                  <a:ext cx="381000" cy="244475"/>
                </a:xfrm>
                <a:custGeom>
                  <a:avLst/>
                  <a:gdLst>
                    <a:gd name="T0" fmla="*/ 34 w 240"/>
                    <a:gd name="T1" fmla="*/ 154 h 154"/>
                    <a:gd name="T2" fmla="*/ 0 w 240"/>
                    <a:gd name="T3" fmla="*/ 80 h 154"/>
                    <a:gd name="T4" fmla="*/ 207 w 240"/>
                    <a:gd name="T5" fmla="*/ 0 h 154"/>
                    <a:gd name="T6" fmla="*/ 240 w 240"/>
                    <a:gd name="T7" fmla="*/ 74 h 154"/>
                    <a:gd name="T8" fmla="*/ 34 w 240"/>
                    <a:gd name="T9" fmla="*/ 154 h 154"/>
                  </a:gdLst>
                  <a:ahLst/>
                  <a:cxnLst>
                    <a:cxn ang="0">
                      <a:pos x="T0" y="T1"/>
                    </a:cxn>
                    <a:cxn ang="0">
                      <a:pos x="T2" y="T3"/>
                    </a:cxn>
                    <a:cxn ang="0">
                      <a:pos x="T4" y="T5"/>
                    </a:cxn>
                    <a:cxn ang="0">
                      <a:pos x="T6" y="T7"/>
                    </a:cxn>
                    <a:cxn ang="0">
                      <a:pos x="T8" y="T9"/>
                    </a:cxn>
                  </a:cxnLst>
                  <a:rect l="0" t="0" r="r" b="b"/>
                  <a:pathLst>
                    <a:path w="240" h="154">
                      <a:moveTo>
                        <a:pt x="34" y="154"/>
                      </a:moveTo>
                      <a:lnTo>
                        <a:pt x="0" y="80"/>
                      </a:lnTo>
                      <a:lnTo>
                        <a:pt x="207" y="0"/>
                      </a:lnTo>
                      <a:lnTo>
                        <a:pt x="240" y="74"/>
                      </a:lnTo>
                      <a:lnTo>
                        <a:pt x="34" y="154"/>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200"/>
                </a:p>
              </p:txBody>
            </p:sp>
            <p:sp>
              <p:nvSpPr>
                <p:cNvPr id="96" name="Freeform 19"/>
                <p:cNvSpPr>
                  <a:spLocks/>
                </p:cNvSpPr>
                <p:nvPr/>
              </p:nvSpPr>
              <p:spPr bwMode="gray">
                <a:xfrm>
                  <a:off x="13143830" y="4276883"/>
                  <a:ext cx="381000" cy="190500"/>
                </a:xfrm>
                <a:custGeom>
                  <a:avLst/>
                  <a:gdLst>
                    <a:gd name="T0" fmla="*/ 220 w 240"/>
                    <a:gd name="T1" fmla="*/ 120 h 120"/>
                    <a:gd name="T2" fmla="*/ 0 w 240"/>
                    <a:gd name="T3" fmla="*/ 74 h 120"/>
                    <a:gd name="T4" fmla="*/ 20 w 240"/>
                    <a:gd name="T5" fmla="*/ 0 h 120"/>
                    <a:gd name="T6" fmla="*/ 240 w 240"/>
                    <a:gd name="T7" fmla="*/ 40 h 120"/>
                    <a:gd name="T8" fmla="*/ 220 w 240"/>
                    <a:gd name="T9" fmla="*/ 120 h 120"/>
                  </a:gdLst>
                  <a:ahLst/>
                  <a:cxnLst>
                    <a:cxn ang="0">
                      <a:pos x="T0" y="T1"/>
                    </a:cxn>
                    <a:cxn ang="0">
                      <a:pos x="T2" y="T3"/>
                    </a:cxn>
                    <a:cxn ang="0">
                      <a:pos x="T4" y="T5"/>
                    </a:cxn>
                    <a:cxn ang="0">
                      <a:pos x="T6" y="T7"/>
                    </a:cxn>
                    <a:cxn ang="0">
                      <a:pos x="T8" y="T9"/>
                    </a:cxn>
                  </a:cxnLst>
                  <a:rect l="0" t="0" r="r" b="b"/>
                  <a:pathLst>
                    <a:path w="240" h="120">
                      <a:moveTo>
                        <a:pt x="220" y="120"/>
                      </a:moveTo>
                      <a:lnTo>
                        <a:pt x="0" y="74"/>
                      </a:lnTo>
                      <a:lnTo>
                        <a:pt x="20" y="0"/>
                      </a:lnTo>
                      <a:lnTo>
                        <a:pt x="240" y="40"/>
                      </a:lnTo>
                      <a:lnTo>
                        <a:pt x="220" y="120"/>
                      </a:lnTo>
                      <a:close/>
                    </a:path>
                  </a:pathLst>
                </a:custGeom>
                <a:grpFill/>
                <a:ln w="3175" cap="rnd">
                  <a:solidFill>
                    <a:srgbClr val="FFFFFF"/>
                  </a:solidFill>
                  <a:prstDash val="solid"/>
                  <a:miter lim="800000"/>
                  <a:headEnd/>
                  <a:tailEnd/>
                </a:ln>
                <a:effectLst>
                  <a:glow rad="50800">
                    <a:srgbClr val="FFFFFF">
                      <a:alpha val="20000"/>
                    </a:srgbClr>
                  </a:glow>
                </a:effectLst>
                <a:extLst/>
              </p:spPr>
              <p:txBody>
                <a:bodyPr vert="horz" wrap="square" lIns="91440" tIns="45720" rIns="91440" bIns="45720" numCol="1" anchor="t" anchorCtr="0" compatLnSpc="1">
                  <a:prstTxWarp prst="textNoShape">
                    <a:avLst/>
                  </a:prstTxWarp>
                </a:bodyPr>
                <a:lstStyle/>
                <a:p>
                  <a:endParaRPr lang="de-DE" sz="1200"/>
                </a:p>
              </p:txBody>
            </p:sp>
          </p:grpSp>
          <p:sp>
            <p:nvSpPr>
              <p:cNvPr id="85" name="Freeform 6"/>
              <p:cNvSpPr>
                <a:spLocks noEditPoints="1"/>
              </p:cNvSpPr>
              <p:nvPr/>
            </p:nvSpPr>
            <p:spPr bwMode="gray">
              <a:xfrm>
                <a:off x="3382685" y="3490933"/>
                <a:ext cx="2019010" cy="2019010"/>
              </a:xfrm>
              <a:custGeom>
                <a:avLst/>
                <a:gdLst>
                  <a:gd name="T0" fmla="*/ 348 w 697"/>
                  <a:gd name="T1" fmla="*/ 0 h 697"/>
                  <a:gd name="T2" fmla="*/ 0 w 697"/>
                  <a:gd name="T3" fmla="*/ 348 h 697"/>
                  <a:gd name="T4" fmla="*/ 348 w 697"/>
                  <a:gd name="T5" fmla="*/ 697 h 697"/>
                  <a:gd name="T6" fmla="*/ 697 w 697"/>
                  <a:gd name="T7" fmla="*/ 348 h 697"/>
                  <a:gd name="T8" fmla="*/ 348 w 697"/>
                  <a:gd name="T9" fmla="*/ 0 h 697"/>
                  <a:gd name="T10" fmla="*/ 348 w 697"/>
                  <a:gd name="T11" fmla="*/ 672 h 697"/>
                  <a:gd name="T12" fmla="*/ 25 w 697"/>
                  <a:gd name="T13" fmla="*/ 348 h 697"/>
                  <a:gd name="T14" fmla="*/ 348 w 697"/>
                  <a:gd name="T15" fmla="*/ 25 h 697"/>
                  <a:gd name="T16" fmla="*/ 672 w 697"/>
                  <a:gd name="T17" fmla="*/ 348 h 697"/>
                  <a:gd name="T18" fmla="*/ 348 w 697"/>
                  <a:gd name="T19" fmla="*/ 672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697">
                    <a:moveTo>
                      <a:pt x="348" y="0"/>
                    </a:moveTo>
                    <a:cubicBezTo>
                      <a:pt x="156" y="0"/>
                      <a:pt x="0" y="156"/>
                      <a:pt x="0" y="348"/>
                    </a:cubicBezTo>
                    <a:cubicBezTo>
                      <a:pt x="0" y="541"/>
                      <a:pt x="156" y="697"/>
                      <a:pt x="348" y="697"/>
                    </a:cubicBezTo>
                    <a:cubicBezTo>
                      <a:pt x="541" y="697"/>
                      <a:pt x="697" y="541"/>
                      <a:pt x="697" y="348"/>
                    </a:cubicBezTo>
                    <a:cubicBezTo>
                      <a:pt x="697" y="156"/>
                      <a:pt x="541" y="0"/>
                      <a:pt x="348" y="0"/>
                    </a:cubicBezTo>
                    <a:close/>
                    <a:moveTo>
                      <a:pt x="348" y="672"/>
                    </a:moveTo>
                    <a:cubicBezTo>
                      <a:pt x="170" y="672"/>
                      <a:pt x="25" y="527"/>
                      <a:pt x="25" y="348"/>
                    </a:cubicBezTo>
                    <a:cubicBezTo>
                      <a:pt x="25" y="170"/>
                      <a:pt x="170" y="25"/>
                      <a:pt x="348" y="25"/>
                    </a:cubicBezTo>
                    <a:cubicBezTo>
                      <a:pt x="527" y="25"/>
                      <a:pt x="672" y="170"/>
                      <a:pt x="672" y="348"/>
                    </a:cubicBezTo>
                    <a:cubicBezTo>
                      <a:pt x="672" y="527"/>
                      <a:pt x="527" y="672"/>
                      <a:pt x="348" y="672"/>
                    </a:cubicBezTo>
                    <a:close/>
                  </a:path>
                </a:pathLst>
              </a:custGeom>
              <a:solidFill>
                <a:srgbClr val="A6A6A6"/>
              </a:solidFill>
              <a:ln w="12700">
                <a:noFill/>
                <a:round/>
                <a:headEnd/>
                <a:tailEnd/>
              </a:ln>
              <a:effectLst>
                <a:outerShdw blurRad="165100" dist="38100" dir="2700000" algn="tl" rotWithShape="0">
                  <a:prstClr val="black">
                    <a:alpha val="40000"/>
                  </a:prstClr>
                </a:outerShdw>
              </a:effectLst>
              <a:scene3d>
                <a:camera prst="orthographicFront"/>
                <a:lightRig rig="flood" dir="t"/>
              </a:scene3d>
              <a:sp3d prstMaterial="metal">
                <a:bevelT w="63500" h="38100" prst="angle"/>
              </a:sp3d>
            </p:spPr>
            <p:txBody>
              <a:bodyPr rtlCol="0" anchor="ctr"/>
              <a:lstStyle/>
              <a:p>
                <a:pPr algn="ctr"/>
                <a:endParaRPr lang="de-DE" sz="1200"/>
              </a:p>
            </p:txBody>
          </p:sp>
          <p:sp>
            <p:nvSpPr>
              <p:cNvPr id="86" name="Freeform 7"/>
              <p:cNvSpPr>
                <a:spLocks noEditPoints="1"/>
              </p:cNvSpPr>
              <p:nvPr/>
            </p:nvSpPr>
            <p:spPr bwMode="gray">
              <a:xfrm>
                <a:off x="3492190" y="3600392"/>
                <a:ext cx="1800000" cy="1800000"/>
              </a:xfrm>
              <a:prstGeom prst="blockArc">
                <a:avLst>
                  <a:gd name="adj1" fmla="val 1023026"/>
                  <a:gd name="adj2" fmla="val 2356661"/>
                  <a:gd name="adj3" fmla="val 4445"/>
                </a:avLst>
              </a:prstGeom>
              <a:solidFill>
                <a:srgbClr val="FF0000"/>
              </a:solidFill>
              <a:ln w="14288" cap="flat">
                <a:noFill/>
                <a:prstDash val="solid"/>
                <a:miter lim="800000"/>
                <a:headEnd/>
                <a:tailEnd/>
              </a:ln>
              <a:effectLst>
                <a:glow rad="76200">
                  <a:srgbClr val="FF0000">
                    <a:alpha val="30000"/>
                  </a:srgbClr>
                </a:glow>
              </a:effectLst>
            </p:spPr>
            <p:txBody>
              <a:bodyPr vert="horz" wrap="square" lIns="91440" tIns="45720" rIns="91440" bIns="45720" numCol="1" anchor="t" anchorCtr="0" compatLnSpc="1">
                <a:prstTxWarp prst="textNoShape">
                  <a:avLst/>
                </a:prstTxWarp>
              </a:bodyPr>
              <a:lstStyle/>
              <a:p>
                <a:endParaRPr lang="de-DE" sz="1100"/>
              </a:p>
            </p:txBody>
          </p:sp>
          <p:sp>
            <p:nvSpPr>
              <p:cNvPr id="87" name="Freeform 7"/>
              <p:cNvSpPr>
                <a:spLocks noEditPoints="1"/>
              </p:cNvSpPr>
              <p:nvPr/>
            </p:nvSpPr>
            <p:spPr bwMode="gray">
              <a:xfrm>
                <a:off x="3492190" y="3600392"/>
                <a:ext cx="1800000" cy="1800000"/>
              </a:xfrm>
              <a:prstGeom prst="blockArc">
                <a:avLst>
                  <a:gd name="adj1" fmla="val 20568978"/>
                  <a:gd name="adj2" fmla="val 400778"/>
                  <a:gd name="adj3" fmla="val 4506"/>
                </a:avLst>
              </a:prstGeom>
              <a:solidFill>
                <a:srgbClr val="C00000"/>
              </a:solidFill>
              <a:ln w="14288" cap="flat">
                <a:noFill/>
                <a:prstDash val="solid"/>
                <a:miter lim="800000"/>
                <a:headEnd/>
                <a:tailEnd/>
              </a:ln>
              <a:effectLst>
                <a:glow rad="76200">
                  <a:srgbClr val="C00000">
                    <a:alpha val="30000"/>
                  </a:srgbClr>
                </a:glow>
              </a:effectLst>
            </p:spPr>
            <p:txBody>
              <a:bodyPr vert="horz" wrap="square" lIns="91440" tIns="45720" rIns="91440" bIns="45720" numCol="1" anchor="t" anchorCtr="0" compatLnSpc="1">
                <a:prstTxWarp prst="textNoShape">
                  <a:avLst/>
                </a:prstTxWarp>
              </a:bodyPr>
              <a:lstStyle/>
              <a:p>
                <a:endParaRPr lang="de-DE" sz="1100"/>
              </a:p>
            </p:txBody>
          </p:sp>
        </p:grpSp>
        <p:grpSp>
          <p:nvGrpSpPr>
            <p:cNvPr id="106" name="vbaPointer Zeiger 3" descr="ValuePointer.54/ValuePointer.AngleStart.45/AngleStart.AngleEnd.315/AngleEnd.ValueStart.0/ValueStart.ValueEnd.80/ValueEnd.Step.1/Step."/>
            <p:cNvGrpSpPr/>
            <p:nvPr/>
          </p:nvGrpSpPr>
          <p:grpSpPr bwMode="gray">
            <a:xfrm rot="13620000">
              <a:off x="4768919" y="1711111"/>
              <a:ext cx="84943" cy="1272106"/>
              <a:chOff x="13911084" y="1828429"/>
              <a:chExt cx="165972" cy="3368842"/>
            </a:xfrm>
            <a:effectLst/>
          </p:grpSpPr>
          <p:sp>
            <p:nvSpPr>
              <p:cNvPr id="107" name="Freeform 68"/>
              <p:cNvSpPr>
                <a:spLocks/>
              </p:cNvSpPr>
              <p:nvPr/>
            </p:nvSpPr>
            <p:spPr bwMode="gray">
              <a:xfrm rot="10800000">
                <a:off x="13911084" y="1828429"/>
                <a:ext cx="165972" cy="2116702"/>
              </a:xfrm>
              <a:custGeom>
                <a:avLst/>
                <a:gdLst>
                  <a:gd name="T0" fmla="*/ 48 w 150"/>
                  <a:gd name="T1" fmla="*/ 1913 h 1913"/>
                  <a:gd name="T2" fmla="*/ 0 w 150"/>
                  <a:gd name="T3" fmla="*/ 389 h 1913"/>
                  <a:gd name="T4" fmla="*/ 42 w 150"/>
                  <a:gd name="T5" fmla="*/ 11 h 1913"/>
                  <a:gd name="T6" fmla="*/ 58 w 150"/>
                  <a:gd name="T7" fmla="*/ 5 h 1913"/>
                  <a:gd name="T8" fmla="*/ 75 w 150"/>
                  <a:gd name="T9" fmla="*/ 0 h 1913"/>
                  <a:gd name="T10" fmla="*/ 91 w 150"/>
                  <a:gd name="T11" fmla="*/ 5 h 1913"/>
                  <a:gd name="T12" fmla="*/ 101 w 150"/>
                  <a:gd name="T13" fmla="*/ 11 h 1913"/>
                  <a:gd name="T14" fmla="*/ 150 w 150"/>
                  <a:gd name="T15" fmla="*/ 389 h 1913"/>
                  <a:gd name="T16" fmla="*/ 101 w 150"/>
                  <a:gd name="T17" fmla="*/ 1913 h 1913"/>
                  <a:gd name="T18" fmla="*/ 48 w 150"/>
                  <a:gd name="T19" fmla="*/ 1913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913">
                    <a:moveTo>
                      <a:pt x="48" y="1913"/>
                    </a:moveTo>
                    <a:lnTo>
                      <a:pt x="0" y="389"/>
                    </a:lnTo>
                    <a:lnTo>
                      <a:pt x="42" y="11"/>
                    </a:lnTo>
                    <a:lnTo>
                      <a:pt x="58" y="5"/>
                    </a:lnTo>
                    <a:lnTo>
                      <a:pt x="75" y="0"/>
                    </a:lnTo>
                    <a:lnTo>
                      <a:pt x="91" y="5"/>
                    </a:lnTo>
                    <a:lnTo>
                      <a:pt x="101" y="11"/>
                    </a:lnTo>
                    <a:lnTo>
                      <a:pt x="150" y="389"/>
                    </a:lnTo>
                    <a:lnTo>
                      <a:pt x="101" y="1913"/>
                    </a:lnTo>
                    <a:lnTo>
                      <a:pt x="48" y="1913"/>
                    </a:lnTo>
                    <a:close/>
                  </a:path>
                </a:pathLst>
              </a:custGeom>
              <a:solidFill>
                <a:srgbClr val="FF0000">
                  <a:alpha val="0"/>
                </a:srgbClr>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108" name="Freeform 68"/>
              <p:cNvSpPr>
                <a:spLocks/>
              </p:cNvSpPr>
              <p:nvPr/>
            </p:nvSpPr>
            <p:spPr bwMode="gray">
              <a:xfrm>
                <a:off x="13911084" y="3080569"/>
                <a:ext cx="165972" cy="2116702"/>
              </a:xfrm>
              <a:custGeom>
                <a:avLst/>
                <a:gdLst>
                  <a:gd name="T0" fmla="*/ 48 w 150"/>
                  <a:gd name="T1" fmla="*/ 1913 h 1913"/>
                  <a:gd name="T2" fmla="*/ 0 w 150"/>
                  <a:gd name="T3" fmla="*/ 389 h 1913"/>
                  <a:gd name="T4" fmla="*/ 42 w 150"/>
                  <a:gd name="T5" fmla="*/ 11 h 1913"/>
                  <a:gd name="T6" fmla="*/ 58 w 150"/>
                  <a:gd name="T7" fmla="*/ 5 h 1913"/>
                  <a:gd name="T8" fmla="*/ 75 w 150"/>
                  <a:gd name="T9" fmla="*/ 0 h 1913"/>
                  <a:gd name="T10" fmla="*/ 91 w 150"/>
                  <a:gd name="T11" fmla="*/ 5 h 1913"/>
                  <a:gd name="T12" fmla="*/ 101 w 150"/>
                  <a:gd name="T13" fmla="*/ 11 h 1913"/>
                  <a:gd name="T14" fmla="*/ 150 w 150"/>
                  <a:gd name="T15" fmla="*/ 389 h 1913"/>
                  <a:gd name="T16" fmla="*/ 101 w 150"/>
                  <a:gd name="T17" fmla="*/ 1913 h 1913"/>
                  <a:gd name="T18" fmla="*/ 48 w 150"/>
                  <a:gd name="T19" fmla="*/ 1913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913">
                    <a:moveTo>
                      <a:pt x="48" y="1913"/>
                    </a:moveTo>
                    <a:lnTo>
                      <a:pt x="0" y="389"/>
                    </a:lnTo>
                    <a:lnTo>
                      <a:pt x="42" y="11"/>
                    </a:lnTo>
                    <a:lnTo>
                      <a:pt x="58" y="5"/>
                    </a:lnTo>
                    <a:lnTo>
                      <a:pt x="75" y="0"/>
                    </a:lnTo>
                    <a:lnTo>
                      <a:pt x="91" y="5"/>
                    </a:lnTo>
                    <a:lnTo>
                      <a:pt x="101" y="11"/>
                    </a:lnTo>
                    <a:lnTo>
                      <a:pt x="150" y="389"/>
                    </a:lnTo>
                    <a:lnTo>
                      <a:pt x="101" y="1913"/>
                    </a:lnTo>
                    <a:lnTo>
                      <a:pt x="48" y="1913"/>
                    </a:lnTo>
                    <a:close/>
                  </a:path>
                </a:pathLst>
              </a:custGeom>
              <a:solidFill>
                <a:srgbClr val="FFFFFF"/>
              </a:solidFill>
              <a:ln>
                <a:noFill/>
              </a:ln>
              <a:effectLst>
                <a:glow rad="38100">
                  <a:srgbClr val="FFFFFF">
                    <a:alpha val="20000"/>
                  </a:srgbClr>
                </a:glow>
              </a:effectLst>
              <a:scene3d>
                <a:camera prst="orthographicFront"/>
                <a:lightRig rig="threePt" dir="t"/>
              </a:scene3d>
              <a:sp3d prstMaterial="matte">
                <a:bevelT w="12700" h="19050" prst="angle"/>
              </a:sp3d>
            </p:spPr>
            <p:txBody>
              <a:bodyPr vert="horz" wrap="square" lIns="91440" tIns="45720" rIns="91440" bIns="45720" numCol="1" anchor="t" anchorCtr="0" compatLnSpc="1">
                <a:prstTxWarp prst="textNoShape">
                  <a:avLst/>
                </a:prstTxWarp>
              </a:bodyPr>
              <a:lstStyle/>
              <a:p>
                <a:endParaRPr lang="de-DE" sz="1200"/>
              </a:p>
            </p:txBody>
          </p:sp>
        </p:grpSp>
        <p:sp>
          <p:nvSpPr>
            <p:cNvPr id="109" name="Ellipse 108"/>
            <p:cNvSpPr/>
            <p:nvPr/>
          </p:nvSpPr>
          <p:spPr bwMode="gray">
            <a:xfrm>
              <a:off x="4076348" y="1611943"/>
              <a:ext cx="1470051" cy="1470480"/>
            </a:xfrm>
            <a:prstGeom prst="ellipse">
              <a:avLst/>
            </a:prstGeom>
            <a:blipFill>
              <a:blip r:embed="rId3"/>
              <a:stretch>
                <a:fillRect/>
              </a:stretch>
            </a:blipFill>
            <a:ln w="12700">
              <a:noFill/>
              <a:round/>
              <a:headEnd/>
              <a:tailEnd/>
            </a:ln>
          </p:spPr>
          <p:txBody>
            <a:bodyPr rtlCol="0" anchor="ctr"/>
            <a:lstStyle/>
            <a:p>
              <a:pPr algn="ctr"/>
              <a:endParaRPr lang="de-DE" sz="1200" dirty="0"/>
            </a:p>
          </p:txBody>
        </p:sp>
      </p:grpSp>
      <p:grpSp>
        <p:nvGrpSpPr>
          <p:cNvPr id="111" name="Group 110"/>
          <p:cNvGrpSpPr/>
          <p:nvPr/>
        </p:nvGrpSpPr>
        <p:grpSpPr>
          <a:xfrm>
            <a:off x="310518" y="327558"/>
            <a:ext cx="3048006" cy="3630683"/>
            <a:chOff x="7856129" y="1513453"/>
            <a:chExt cx="3048006" cy="3048006"/>
          </a:xfrm>
        </p:grpSpPr>
        <p:pic>
          <p:nvPicPr>
            <p:cNvPr id="112" name="Picture 1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13" name="TextBox 112"/>
            <p:cNvSpPr txBox="1"/>
            <p:nvPr/>
          </p:nvSpPr>
          <p:spPr>
            <a:xfrm>
              <a:off x="8131903" y="1814627"/>
              <a:ext cx="2496457" cy="1840975"/>
            </a:xfrm>
            <a:prstGeom prst="rect">
              <a:avLst/>
            </a:prstGeom>
            <a:noFill/>
          </p:spPr>
          <p:txBody>
            <a:bodyPr wrap="square" rtlCol="0">
              <a:spAutoFit/>
            </a:bodyPr>
            <a:lstStyle/>
            <a:p>
              <a:r>
                <a:rPr lang="en-US" dirty="0"/>
                <a:t>Create your own real-time dashboard where a needle rotates based on your e.g. sales or production figures updated using </a:t>
              </a:r>
              <a:r>
                <a:rPr lang="en-US" u="sng" dirty="0">
                  <a:hlinkClick r:id="rId5"/>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340037420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2.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TotalTime>
  <Words>592</Words>
  <Application>Microsoft Office PowerPoint</Application>
  <PresentationFormat>Custom</PresentationFormat>
  <Paragraphs>117</Paragraphs>
  <Slides>13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Segoe UI</vt:lpstr>
      <vt:lpstr>Segoe UI Semilight</vt:lpstr>
      <vt:lpstr>Symbol</vt:lpstr>
      <vt:lpstr>Wingdings</vt:lpstr>
      <vt:lpstr>Larissa-Design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Presentationpoint</Company>
  <LinksUpToDate>false</LinksUpToDate>
  <SharedDoc>false</SharedDoc>
  <HyperlinkBase>http://www.presentationpoint.com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Dashboards</dc:title>
  <dc:creator>Presentationpoint</dc:creator>
  <dc:description/>
  <cp:lastModifiedBy>Presentation Point</cp:lastModifiedBy>
  <cp:revision>363</cp:revision>
  <dcterms:created xsi:type="dcterms:W3CDTF">2010-05-21T10:35:54Z</dcterms:created>
  <dcterms:modified xsi:type="dcterms:W3CDTF">2017-02-10T17:42:05Z</dcterms:modified>
</cp:coreProperties>
</file>