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70B-740B-4B16-A17D-69111E536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FB876-FC23-4B4C-9A40-FAFEA9479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914F4-866C-481E-AA72-D0290690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A5A62-85C5-491A-97A6-7F3F1FF7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EB448-0D2E-4CA4-8866-CEEB0376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6168-DD4A-4EBA-A7BA-8BA64AD1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FF34C-9FB7-4949-8E4F-F753649EC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58372-D285-4C56-884A-C459B3D5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CEFB6-A77E-4621-81DE-1C0F0E6C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7DE72-F223-481D-8FE3-8EA7ED39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E1510-DA1C-4EF4-87C1-D3AD6D33D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82F6E-F88D-49F8-8A70-6FC44EE02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714D9-823F-4066-812D-B6D40CAA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04615-3427-4BC6-AB2F-804580A3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76AD6-6F13-40B9-9802-5A319AC2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FA2B-76A2-4286-8D77-4C82C385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BD8A5-B222-485A-8E43-9AD14857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F0C89-840E-4455-BE2D-903CEFCE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5EAF9-198C-47EB-81F5-DDE9E9E2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64458-3453-480D-8041-15529664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5F47-148D-4419-B3C3-12C6827C1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2D76-1BA6-44AF-AD7E-0BB55692E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78ADA-37C2-4BFB-B4BF-CB2B1173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394B7-63C0-42B9-9AB0-567DCD66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04036-BECB-4A47-8387-2B1FA044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24A3-9ACD-4F45-8E28-077D86E0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D3B2B-EF68-4722-AC6C-6020217DE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587EB-DF6B-4462-8C12-595F21D73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86DD-A305-44D0-BD5F-FFBA6158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9650F-B145-45B0-8C2B-94BA4B83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8B1DE-81AC-4F88-8DCC-B4AB7E40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1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6D75-FA9B-41B8-8217-5CA74534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AB14F-D8CA-4957-8C84-826A9DD8F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4BF6A-AE31-4916-80FB-30AFC9238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E95B7-CFD6-456F-B579-F311D3EC0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7D3219-5DE8-4F94-94A9-36F9E2BC1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F48-215B-408F-B891-6C38E07D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857E5-8221-40D9-BE51-09B1D5DD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D854D-254D-44D8-A526-2B0ED962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54C1-0CAA-4377-B891-E11917BD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64A12-6146-4A32-8131-9A99C1D5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A16EE-E9DA-4468-9E30-62E1739A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E5A88-D57E-4595-8ACC-1322CE73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2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E3C8B-6D4B-45B8-9EC2-553DEB59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0A839-EAC5-4BD3-9C31-0272011C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B58B8-BAFC-4F92-9759-25041BE6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C7D4-CFEB-472C-945B-11A04AFB3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9CD6-D4EE-43E9-BC4F-7DB82BBB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B6295-6F48-4B35-8E79-C53BC2A29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FD9D1-D7BC-4569-BD82-DD86BE63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FAABD-0261-4E0C-9A4F-4F233A52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51C1D-151F-419E-A37C-83931693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B08E-06E4-47E9-B3A1-C2C45262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709B3F-C874-4F79-A200-B4CCD5860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A4383-E2BB-4877-9D3C-DEDE405BB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E5412-EA8E-4A17-A9DD-6272227A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84E9-61B2-44F0-99DB-001406CE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5731C-2179-4D53-A886-593A5E4F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7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C788E-CC1B-46E5-A90A-E01E30B1C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8C9A0-DBE9-45E8-B758-A2B49DD0B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297C8-AA58-4F14-874F-5B8E52E69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7746-BA6D-4332-B663-92A0EA88E0D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9BD02-1FD7-4542-82E4-5E6CE42CC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53A6F-3ED4-481B-8C84-3A0EAA0B6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9855E-7E4D-4FE4-BAEF-F853CF31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33D16F0A-AF03-48A0-9CDB-4859E95E8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1143000"/>
            <a:ext cx="4572000" cy="457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E0C35D-6E6E-4996-B0D0-DF9BF015C2C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 rot="12960000">
            <a:off x="6603604" y="1143000"/>
            <a:ext cx="4572396" cy="45723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7A1C88-624A-46C4-9669-2510225A2B7C}"/>
              </a:ext>
            </a:extLst>
          </p:cNvPr>
          <p:cNvSpPr txBox="1"/>
          <p:nvPr/>
        </p:nvSpPr>
        <p:spPr>
          <a:xfrm>
            <a:off x="969506" y="2097403"/>
            <a:ext cx="6082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0" dirty="0">
                <a:solidFill>
                  <a:srgbClr val="00ADEE"/>
                </a:solidFill>
                <a:latin typeface="Montserrat Black" panose="00000A00000000000000" pitchFamily="50" charset="0"/>
              </a:rPr>
              <a:t>KPI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17ABD-4A8E-4970-9661-42B6F170DE48}"/>
              </a:ext>
            </a:extLst>
          </p:cNvPr>
          <p:cNvSpPr txBox="1"/>
          <p:nvPr/>
        </p:nvSpPr>
        <p:spPr>
          <a:xfrm>
            <a:off x="1016000" y="4607004"/>
            <a:ext cx="49199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ADEE"/>
                </a:solidFill>
                <a:latin typeface="Montserrat Alternates Light" panose="00000400000000000000" pitchFamily="50" charset="0"/>
              </a:rPr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221559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DATACONNECTION 1" val="1&#10;New Microsoft Excel connection&#10;0&#10;0&#10;-1&#10;-1&#10;60&#10;&#10;C:\Users\John\Desktop\kpi-dashboard-data.xlsx&#10;&#10;0&#10;&#10;0&#10;0&#10;0&#10;0&#10;0&#10;0&#10;&#10;&#10;&#10;&#10;&#10;&#10;0&#10;0&#10;0&#10;0&#10;0&#10;&#10;30&#10;0&#10;79032e47-2050-4167-a5f0-b89bc7dccd98&#10;0&#10;&#10;0"/>
  <p:tag name="PRESENTATIONPOINT DATAPOINT DATACONNECTION 2" val="2&#10;New query&#10;1&#10;0&#10;1&#10;-1&#10;1&#10;&#10;C:\Users\John\Desktop\kpi-dashboard-data.xlsx&#10;Plant A&#10;0&#10;A3:B3&#10;0&#10;0&#10;0&#10;0&#10;0&#10;0&#10;&#10;&#10;&#10;&#10;&#10;&#10;0&#10;0&#10;0&#10;0&#10;0&#10;&#10;30&#10;0&#10;daf410d5-509c-46d6-887c-1eb568f41740&#10;0&#10;&#10;0"/>
  <p:tag name="PRESENTATIONPOINT DATAPOINT PRODUCTNAME" val="DataPoint"/>
  <p:tag name="PRESENTATIONPOINT DATAPOINT VERSION" val="1"/>
  <p:tag name="PRESENTATIONPOINT DATAPOINT PRODUCTCODE" val="DP16STD"/>
  <p:tag name="PRESENTATIONPOINT DATAPOINT LICENSEDSAVE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METER DATACONNECTIONID" val="2"/>
  <p:tag name="PRESENTATIONPOINT DATAPOINT SHAPEMETER COLUMN" val="F2"/>
  <p:tag name="PRESENTATIONPOINT DATAPOINT SHAPEMETER ROWNUMBER" val="1"/>
  <p:tag name="PRESENTATIONPOINT DATAPOINT SHAPEMETER MINIMUMVALUE" val="0"/>
  <p:tag name="PRESENTATIONPOINT DATAPOINT SHAPEMETER MAXIMUMVALUE" val="0"/>
  <p:tag name="PRESENTATIONPOINT DATAPOINT SHAPEMETER SETPROPERTY" val="1"/>
  <p:tag name="PRESENTATIONPOINT DATAPOINT SHAPEMETER MULTIPLIER" val="0"/>
  <p:tag name="PRESENTATIONPOINT DATAPOINT SHAPEMETER SETCAPTION" val="0"/>
  <p:tag name="PRESENTATIONPOINT DATAPOINT SHAPEMETER WIDTHMINIMUMVALUE" val="0"/>
  <p:tag name="PRESENTATIONPOINT DATAPOINT SHAPEMETER WIDTHMAXIMUMVALUE" val="1000"/>
  <p:tag name="PRESENTATIONPOINT DATAPOINT SHAPEMETER WIDTHMAXIMUMSIZE" val="360.031188964844"/>
  <p:tag name="PRESENTATIONPOINT DATAPOINT SHAPEMETER WIDTHSETCAPTION" val="0"/>
  <p:tag name="PRESENTATIONPOINT DATAPOINT SHAPEMETER HEIGHTMINIMUMVALUE" val="0"/>
  <p:tag name="PRESENTATIONPOINT DATAPOINT SHAPEMETER HEIGHTMAXIMUMVALUE" val="1000"/>
  <p:tag name="PRESENTATIONPOINT DATAPOINT SHAPEMETER HEIGHTMAXIMUMSIZE" val="360.031188964844"/>
  <p:tag name="PRESENTATIONPOINT DATAPOINT SHAPEMETER HEIGHTSETCAPTION" val="0"/>
  <p:tag name="PRESENTATIONPOINT DATAPOINT SHAPEMETER ROTATIONMINIMUMVALUE" val="0"/>
  <p:tag name="PRESENTATIONPOINT DATAPOINT SHAPEMETER ROTATIONMAXIMUMVALUE" val="50000"/>
  <p:tag name="PRESENTATIONPOINT DATAPOINT SHAPEMETER ROTATIONMINIMUMROTATION" val="0"/>
  <p:tag name="PRESENTATIONPOINT DATAPOINT SHAPEMETER ROTATIONMAXIMUMROTATION" val="2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Alternates Light</vt:lpstr>
      <vt:lpstr>Montserrat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John</cp:lastModifiedBy>
  <cp:revision>9</cp:revision>
  <dcterms:created xsi:type="dcterms:W3CDTF">2017-10-04T13:23:17Z</dcterms:created>
  <dcterms:modified xsi:type="dcterms:W3CDTF">2018-01-05T14:42:07Z</dcterms:modified>
</cp:coreProperties>
</file>