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7979-69FC-4350-AC2D-B804AD75136E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6023-E015-4504-A70B-1AE1EACA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98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7979-69FC-4350-AC2D-B804AD75136E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6023-E015-4504-A70B-1AE1EACA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1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7979-69FC-4350-AC2D-B804AD75136E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6023-E015-4504-A70B-1AE1EACA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6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7979-69FC-4350-AC2D-B804AD75136E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6023-E015-4504-A70B-1AE1EACA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88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7979-69FC-4350-AC2D-B804AD75136E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6023-E015-4504-A70B-1AE1EACA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542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7979-69FC-4350-AC2D-B804AD75136E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6023-E015-4504-A70B-1AE1EACA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270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7979-69FC-4350-AC2D-B804AD75136E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6023-E015-4504-A70B-1AE1EACA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5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7979-69FC-4350-AC2D-B804AD75136E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6023-E015-4504-A70B-1AE1EACA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23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7979-69FC-4350-AC2D-B804AD75136E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6023-E015-4504-A70B-1AE1EACA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208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7979-69FC-4350-AC2D-B804AD75136E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6023-E015-4504-A70B-1AE1EACA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785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7979-69FC-4350-AC2D-B804AD75136E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6023-E015-4504-A70B-1AE1EACA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40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87979-69FC-4350-AC2D-B804AD75136E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C6023-E015-4504-A70B-1AE1EACA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199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Relationship Id="rId9" Type="http://schemas.openxmlformats.org/officeDocument/2006/relationships/image" Target="file:///C:\weather\icons\white\26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0" y="1"/>
            <a:ext cx="12192000" cy="1198178"/>
          </a:xfrm>
          <a:gradFill>
            <a:gsLst>
              <a:gs pos="100000">
                <a:schemeClr val="accent4">
                  <a:lumMod val="40000"/>
                  <a:lumOff val="60000"/>
                  <a:alpha val="4000"/>
                </a:schemeClr>
              </a:gs>
              <a:gs pos="0">
                <a:schemeClr val="accent4">
                  <a:lumMod val="75000"/>
                </a:schemeClr>
              </a:gs>
            </a:gsLst>
            <a:lin ang="5400000" scaled="1"/>
          </a:gradFill>
        </p:spPr>
        <p:txBody>
          <a:bodyPr anchor="ctr">
            <a:normAutofit/>
          </a:bodyPr>
          <a:lstStyle/>
          <a:p>
            <a:r>
              <a:rPr lang="en-US" sz="5400" spc="300" dirty="0" smtClean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Chicago</a:t>
            </a:r>
            <a:endParaRPr lang="en-US" sz="5400" spc="300" dirty="0">
              <a:solidFill>
                <a:schemeClr val="bg1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4" name="Title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62756" y="1650737"/>
            <a:ext cx="11600030" cy="9586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dirty="0" smtClean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Cloudy</a:t>
            </a:r>
            <a:endParaRPr lang="en-US" sz="4800" dirty="0">
              <a:solidFill>
                <a:schemeClr val="bg1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7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62756" y="6382789"/>
            <a:ext cx="4135821" cy="34908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smtClean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Last update:  Mon, 10 Nov 2014 8:52 am CST</a:t>
            </a:r>
            <a:endParaRPr lang="en-US" sz="1200" dirty="0">
              <a:solidFill>
                <a:schemeClr val="bg1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8" name="Titl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262756" y="2760463"/>
            <a:ext cx="9921768" cy="9586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sz="4800" dirty="0" smtClean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49 °F</a:t>
            </a:r>
            <a:endParaRPr lang="en-US" sz="4800" dirty="0">
              <a:solidFill>
                <a:schemeClr val="bg1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pic>
        <p:nvPicPr>
          <p:cNvPr id="1028" name="Picture 4" descr="https://poweredby.yahoo.com/white_retina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0086" y="6179424"/>
            <a:ext cx="2552700" cy="55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7"/>
          <p:cNvPicPr>
            <a:picLocks/>
          </p:cNvPicPr>
          <p:nvPr>
            <p:custDataLst>
              <p:tags r:id="rId5"/>
            </p:custDataLst>
          </p:nvPr>
        </p:nvPicPr>
        <p:blipFill>
          <a:blip r:link="rId9"/>
          <a:stretch>
            <a:fillRect/>
          </a:stretch>
        </p:blipFill>
        <p:spPr>
          <a:xfrm>
            <a:off x="10948500" y="2707142"/>
            <a:ext cx="914286" cy="914286"/>
          </a:xfrm>
          <a:prstGeom prst="rect">
            <a:avLst/>
          </a:prstGeom>
        </p:spPr>
      </p:pic>
      <p:sp>
        <p:nvSpPr>
          <p:cNvPr id="6" name="TextBox 5"/>
          <p:cNvSpPr txBox="1"/>
          <p:nvPr>
            <p:custDataLst>
              <p:tags r:id="rId6"/>
            </p:custDataLst>
          </p:nvPr>
        </p:nvSpPr>
        <p:spPr>
          <a:xfrm>
            <a:off x="111379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035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PRODUCTNAME" val="DataPoint"/>
  <p:tag name="PRESENTATIONPOINT DATAPOINT VERSION" val="1"/>
  <p:tag name="PRESENTATIONPOINT DATAPOINT PRODUCTCODE" val="DP15STD"/>
  <p:tag name="PRESENTATIONPOINT DATAPOINT LICENSEDSAVE" val="-1"/>
  <p:tag name="PRESENTATIONPOINT DATAPOINT DATACONNECTION 1" val="1&#10;Yahoo weather&#10;0&#10;8&#10;-1&#10;-1&#10;60&#10;&#10;http://query.yahooapis.com/v1/public/yql?q=select%20*%20from%20weather.forecast%20where%20woeid%20in%20%28select%20woeid%20from%20geo.places%281%29%20where%20text=%22chicago,%20il%22%29&amp;format=xml&#10;&#10;0&#10;0&#10;0&#10;0&#10;0"/>
  <p:tag name="PRESENTATIONPOINT DATAPOINT DATACONNECTION 3" val="3&#10;Condition&#10;1&#10;8&#10;1&#10;-1&#10;300&#10;&#10;http://query.yahooapis.com/v1/public/yql?q=select%20*%20from%20weather.forecast%20where%20woeid%20in%20%28select%20woeid%20from%20geo.places%281%29%20where%20text=%22chicago,%20il%22%29&amp;format=xml&#10;condition&#10;0&#10;0&#10;0&#10;0&#10;0"/>
  <p:tag name="PRESENTATIONPOINT DATAPOINT DATACONNECTION 5" val="5&#10;Image&#10;1&#10;8&#10;1&#10;-1&#10;300&#10;&#10;http://query.yahooapis.com/v1/public/yql?q=select%20*%20from%20weather.forecast%20where%20woeid%20in%20%28select%20woeid%20from%20geo.places%281%29%20where%20text=%22chicago,%20il%22%29&amp;format=xml&#10;image&#10;0&#10;0&#10;0&#10;0&#10;0"/>
  <p:tag name="PRESENTATIONPOINT DATAPOINT DATACONNECTION 4" val="4&#10;Location&#10;1&#10;8&#10;1&#10;-1&#10;300&#10;&#10;http://query.yahooapis.com/v1/public/yql?q=select%20*%20from%20weather.forecast%20where%20woeid%20in%20%28select%20woeid%20from%20geo.places%281%29%20where%20text=%22chicago,%20il%22%29&amp;format=xml&#10;location&#10;0&#10;0&#10;0&#10;0&#10;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HAPETEXT BOXDATACONNECTIONID" val="4"/>
  <p:tag name="PRESENTATIONPOINT DATAPOINT SHAPETEXT BOXCOLUMN" val="city"/>
  <p:tag name="PRESENTATIONPOINT DATAPOINT SHAPETEXT BOXROWNUMBER" val="1"/>
  <p:tag name="PRESENTATIONPOINT DATAPOINT SHAPETEXT ISTICKER" val="False"/>
  <p:tag name="PRESENTATIONPOINT DATAPOINT SHAPETEXT TICKERDIRECTION" val="0"/>
  <p:tag name="PRESENTATIONPOINT DATAPOINT SHAPETEXT TICKERDURATION" val="1"/>
  <p:tag name="PRESENTATIONPOINT DATAPOINT SHAPETEXT TICKERREPEATTEXT" val="1"/>
  <p:tag name="PRESENTATIONPOINT DATAPOINT SHAPE FORMAT -1 -1" val="0&#10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HAPETEXT BOXDATACONNECTIONID" val="3"/>
  <p:tag name="PRESENTATIONPOINT DATAPOINT SHAPETEXT BOXCOLUMN" val="text"/>
  <p:tag name="PRESENTATIONPOINT DATAPOINT SHAPETEXT BOXROWNUMBER" val="1"/>
  <p:tag name="PRESENTATIONPOINT DATAPOINT SHAPETEXT ISTICKER" val="False"/>
  <p:tag name="PRESENTATIONPOINT DATAPOINT SHAPETEXT TICKERDIRECTION" val="0"/>
  <p:tag name="PRESENTATIONPOINT DATAPOINT SHAPETEXT TICKERDURATION" val="1"/>
  <p:tag name="PRESENTATIONPOINT DATAPOINT SHAPETEXT TICKERREPEATTEXT" val="1"/>
  <p:tag name="PRESENTATIONPOINT DATAPOINT SHAPE FORMAT -1 -1" val="0&#10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HAPETEXT BOXDATACONNECTIONID" val="3"/>
  <p:tag name="PRESENTATIONPOINT DATAPOINT SHAPETEXT BOXCOLUMN" val="date"/>
  <p:tag name="PRESENTATIONPOINT DATAPOINT SHAPETEXT BOXROWNUMBER" val="1"/>
  <p:tag name="PRESENTATIONPOINT DATAPOINT SHAPETEXT BOXPREFIXTEXT" val="Last update:  "/>
  <p:tag name="PRESENTATIONPOINT DATAPOINT SHAPETEXT ISTICKER" val="False"/>
  <p:tag name="PRESENTATIONPOINT DATAPOINT SHAPETEXT TICKERDIRECTION" val="0"/>
  <p:tag name="PRESENTATIONPOINT DATAPOINT SHAPETEXT TICKERDURATION" val="1"/>
  <p:tag name="PRESENTATIONPOINT DATAPOINT SHAPETEXT TICKERREPEATTEXT" val="1"/>
  <p:tag name="PRESENTATIONPOINT DATAPOINT SHAPE FORMAT -1 -1" val="0&#10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HAPETEXT BOXDATACONNECTIONID" val="3"/>
  <p:tag name="PRESENTATIONPOINT DATAPOINT SHAPETEXT BOXCOLUMN" val="temp"/>
  <p:tag name="PRESENTATIONPOINT DATAPOINT SHAPETEXT BOXROWNUMBER" val="1"/>
  <p:tag name="PRESENTATIONPOINT DATAPOINT SHAPETEXT BOXSUFFIXTEXT" val=" °F"/>
  <p:tag name="PRESENTATIONPOINT DATAPOINT SHAPETEXT ISTICKER" val="False"/>
  <p:tag name="PRESENTATIONPOINT DATAPOINT SHAPETEXT TICKERDIRECTION" val="0"/>
  <p:tag name="PRESENTATIONPOINT DATAPOINT SHAPETEXT TICKERDURATION" val="1"/>
  <p:tag name="PRESENTATIONPOINT DATAPOINT SHAPETEXT TICKERREPEATTEXT" val="1"/>
  <p:tag name="PRESENTATIONPOINT DATAPOINT SHAPE FORMAT -1 -1" val="0&#10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HAPEIMAGE DATACONNECTIONID" val="3"/>
  <p:tag name="PRESENTATIONPOINT DATAPOINT SHAPEIMAGE COLUMN" val="code"/>
  <p:tag name="PRESENTATIONPOINT DATAPOINT SHAPEIMAGE ROWNUMBER" val="1"/>
  <p:tag name="PRESENTATIONPOINT DATAPOINT SHAPEIMAGE COLUMNCONTAINS" val="3"/>
  <p:tag name="PRESENTATIONPOINT DATAPOINT SHAPEIMAGE COLUMNCONTAINSFOLDER" val="C:\weather\icons\white"/>
  <p:tag name="PRESENTATIONPOINT DATAPOINT SHAPEIMAGE COLUMNCONTAINSEXTENSION" val="pn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1865</TotalTime>
  <Words>16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Adobe Gothic Std B</vt:lpstr>
      <vt:lpstr>Arial</vt:lpstr>
      <vt:lpstr>Calibri</vt:lpstr>
      <vt:lpstr>Calibri Light</vt:lpstr>
      <vt:lpstr>Office Theme</vt:lpstr>
      <vt:lpstr>Chicago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Presentation Point</dc:creator>
  <cp:lastModifiedBy>Presentation Point</cp:lastModifiedBy>
  <cp:revision>15</cp:revision>
  <dcterms:created xsi:type="dcterms:W3CDTF">2014-11-07T10:42:28Z</dcterms:created>
  <dcterms:modified xsi:type="dcterms:W3CDTF">2014-11-10T15:52:20Z</dcterms:modified>
</cp:coreProperties>
</file>