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50D3-00B7-4BA5-90A0-0BD8343AE828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011D-38FD-4CBB-B50C-4F1288AD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8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50D3-00B7-4BA5-90A0-0BD8343AE828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011D-38FD-4CBB-B50C-4F1288AD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2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50D3-00B7-4BA5-90A0-0BD8343AE828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011D-38FD-4CBB-B50C-4F1288AD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7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50D3-00B7-4BA5-90A0-0BD8343AE828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011D-38FD-4CBB-B50C-4F1288AD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1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50D3-00B7-4BA5-90A0-0BD8343AE828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011D-38FD-4CBB-B50C-4F1288AD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6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50D3-00B7-4BA5-90A0-0BD8343AE828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011D-38FD-4CBB-B50C-4F1288AD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50D3-00B7-4BA5-90A0-0BD8343AE828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011D-38FD-4CBB-B50C-4F1288AD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9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50D3-00B7-4BA5-90A0-0BD8343AE828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011D-38FD-4CBB-B50C-4F1288AD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50D3-00B7-4BA5-90A0-0BD8343AE828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011D-38FD-4CBB-B50C-4F1288AD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3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50D3-00B7-4BA5-90A0-0BD8343AE828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011D-38FD-4CBB-B50C-4F1288AD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50D3-00B7-4BA5-90A0-0BD8343AE828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011D-38FD-4CBB-B50C-4F1288AD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350D3-00B7-4BA5-90A0-0BD8343AE828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011D-38FD-4CBB-B50C-4F1288AD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4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  <a:alpha val="42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144000" bIns="0" anchor="ctr">
            <a:noAutofit/>
          </a:bodyPr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4400" b="1" cap="all" spc="300" noProof="1" smtClean="0">
                <a:solidFill>
                  <a:srgbClr val="FFFFFF"/>
                </a:solidFill>
                <a:latin typeface="+mj-lt"/>
                <a:cs typeface="Arial" charset="0"/>
              </a:rPr>
              <a:t>U.S. to Send 1,500 More Troops to Iraq</a:t>
            </a:r>
            <a:endParaRPr lang="de-DE" sz="4400" b="1" cap="all" spc="300" noProof="1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1137900" y="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5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PRODUCTNAME" val="DataPoint"/>
  <p:tag name="PRESENTATIONPOINT DATAPOINT VERSION" val="1"/>
  <p:tag name="PRESENTATIONPOINT DATAPOINT PRODUCTCODE" val="DP15STD"/>
  <p:tag name="PRESENTATIONPOINT DATAPOINT LICENSEDSAVE" val="-1"/>
  <p:tag name="PRESENTATIONPOINT DATAPOINT DATACONNECTION 2" val="2&#10;The New York Times&#10;0&#10;9&#10;-1&#10;-1&#10;60&#10;&#10;http://rss.nytimes.com/services/xml/rss/nyt/InternationalHome.xml&#10;-1&#10;False&#10;&#10;&#10;&#10;&#10;0&#10;0&#10;0&#10;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LIDEDATACONNECTION 2" val="-1&#10;1&#10;-1&#10;-1&#10;10&#10;-1&#10;1&#10;0&#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HAPETEXT BOXDATACONNECTIONID" val="2"/>
  <p:tag name="PRESENTATIONPOINT DATAPOINT SHAPETEXT BOXCOLUMN" val="Title"/>
  <p:tag name="PRESENTATIONPOINT DATAPOINT SHAPETEXT BOXROWNUMBER" val="1"/>
  <p:tag name="PRESENTATIONPOINT DATAPOINT SHAPETEXT ISTICKER" val="False"/>
  <p:tag name="PRESENTATIONPOINT DATAPOINT SHAPETEXT TICKERDIRECTION" val="0"/>
  <p:tag name="PRESENTATIONPOINT DATAPOINT SHAPETEXT TICKERDURATION" val="1"/>
  <p:tag name="PRESENTATIONPOINT DATAPOINT SHAPETEXT TICKERREPEATTEXT" val="1"/>
  <p:tag name="PRESENTATIONPOINT DATAPOINT SHAPE FORMAT -1 -1" val="0&#1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LIDEUPDATECONTROL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Presentation Point</dc:creator>
  <cp:lastModifiedBy>Presentation Point</cp:lastModifiedBy>
  <cp:revision>8</cp:revision>
  <dcterms:created xsi:type="dcterms:W3CDTF">2014-10-09T10:14:21Z</dcterms:created>
  <dcterms:modified xsi:type="dcterms:W3CDTF">2014-11-07T21:30:01Z</dcterms:modified>
</cp:coreProperties>
</file>