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file:///D:\PresentationPoint\Databases\Pictures\alfredo.png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file:///D:\PresentationPoint\Databases\Pictures\amy.png" TargetMode="External"/><Relationship Id="rId5" Type="http://schemas.openxmlformats.org/officeDocument/2006/relationships/tags" Target="../tags/tag6.xml"/><Relationship Id="rId10" Type="http://schemas.openxmlformats.org/officeDocument/2006/relationships/image" Target="file:///D:\PresentationPoint\Databases\Pictures\michael.png" TargetMode="External"/><Relationship Id="rId4" Type="http://schemas.openxmlformats.org/officeDocument/2006/relationships/tags" Target="../tags/tag5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362200" y="3732691"/>
            <a:ext cx="6477000" cy="1012825"/>
          </a:xfrm>
          <a:solidFill>
            <a:schemeClr val="bg1">
              <a:alpha val="49000"/>
            </a:schemeClr>
          </a:solidFill>
        </p:spPr>
        <p:txBody>
          <a:bodyPr/>
          <a:lstStyle/>
          <a:p>
            <a:r>
              <a:rPr lang="en-US" b="1" dirty="0" smtClean="0">
                <a:latin typeface="Source Sans Pro Black" panose="020B0803030403020204" pitchFamily="34" charset="0"/>
              </a:rPr>
              <a:t>Angelina Carlton</a:t>
            </a:r>
            <a:endParaRPr lang="en-US" b="1" dirty="0">
              <a:latin typeface="Source Sans Pro Black" panose="020B0803030403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52600" y="304800"/>
            <a:ext cx="7315200" cy="1344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800" b="1" dirty="0" smtClean="0">
                <a:latin typeface="Source Sans Pro Black" panose="020B0803030403020204" pitchFamily="34" charset="0"/>
              </a:rPr>
              <a:t>Welcome to our hospital</a:t>
            </a:r>
          </a:p>
          <a:p>
            <a:pPr algn="l"/>
            <a:endParaRPr lang="en-US" b="1" dirty="0" smtClean="0">
              <a:latin typeface="Source Sans Pro Black" panose="020B0803030403020204" pitchFamily="34" charset="0"/>
            </a:endParaRPr>
          </a:p>
          <a:p>
            <a:pPr algn="l"/>
            <a:r>
              <a:rPr lang="en-US" b="1" dirty="0" smtClean="0">
                <a:latin typeface="Source Sans Pro Black" panose="020B0803030403020204" pitchFamily="34" charset="0"/>
              </a:rPr>
              <a:t>These fine doctors will take care of you today:</a:t>
            </a:r>
            <a:endParaRPr lang="en-US" b="1" dirty="0">
              <a:latin typeface="Source Sans Pro Black" panose="020B0803030403020204" pitchFamily="34" charset="0"/>
            </a:endParaRPr>
          </a:p>
        </p:txBody>
      </p:sp>
      <p:pic>
        <p:nvPicPr>
          <p:cNvPr id="1030" name="Picture 6" descr="http://www.clker.com/cliparts/1/4/7/0/1207314060955899368hospital%20blue.svg.me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401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362200" y="5255582"/>
            <a:ext cx="6477000" cy="1012825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Source Sans Pro Black" panose="020B0803030403020204" pitchFamily="34" charset="0"/>
              </a:rPr>
              <a:t>Alfredo Kelley</a:t>
            </a:r>
            <a:endParaRPr lang="en-US" b="1" dirty="0">
              <a:latin typeface="Source Sans Pro Black" panose="020B0803030403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2362200" y="2209800"/>
            <a:ext cx="6477000" cy="1012825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Source Sans Pro Black" panose="020B0803030403020204" pitchFamily="34" charset="0"/>
              </a:rPr>
              <a:t>Michael Estill</a:t>
            </a:r>
            <a:endParaRPr lang="en-US" b="1" dirty="0">
              <a:latin typeface="Source Sans Pro Black" panose="020B0803030403020204" pitchFamily="34" charset="0"/>
            </a:endParaRPr>
          </a:p>
        </p:txBody>
      </p:sp>
      <p:pic>
        <p:nvPicPr>
          <p:cNvPr id="12" name="Picture 13"/>
          <p:cNvPicPr>
            <a:picLocks/>
          </p:cNvPicPr>
          <p:nvPr>
            <p:custDataLst>
              <p:tags r:id="rId4"/>
            </p:custDataLst>
          </p:nvPr>
        </p:nvPicPr>
        <p:blipFill>
          <a:blip r:link="rId10"/>
          <a:stretch>
            <a:fillRect/>
          </a:stretch>
        </p:blipFill>
        <p:spPr>
          <a:xfrm>
            <a:off x="865664" y="2209800"/>
            <a:ext cx="658336" cy="1012824"/>
          </a:xfrm>
          <a:prstGeom prst="rect">
            <a:avLst/>
          </a:prstGeom>
        </p:spPr>
      </p:pic>
      <p:pic>
        <p:nvPicPr>
          <p:cNvPr id="15" name="Picture 6"/>
          <p:cNvPicPr>
            <a:picLocks/>
          </p:cNvPicPr>
          <p:nvPr>
            <p:custDataLst>
              <p:tags r:id="rId5"/>
            </p:custDataLst>
          </p:nvPr>
        </p:nvPicPr>
        <p:blipFill>
          <a:blip r:link="rId11"/>
          <a:stretch>
            <a:fillRect/>
          </a:stretch>
        </p:blipFill>
        <p:spPr>
          <a:xfrm>
            <a:off x="865664" y="3732691"/>
            <a:ext cx="658336" cy="1012824"/>
          </a:xfrm>
          <a:prstGeom prst="rect">
            <a:avLst/>
          </a:prstGeom>
        </p:spPr>
      </p:pic>
      <p:pic>
        <p:nvPicPr>
          <p:cNvPr id="16" name="Picture 12"/>
          <p:cNvPicPr>
            <a:picLocks/>
          </p:cNvPicPr>
          <p:nvPr>
            <p:custDataLst>
              <p:tags r:id="rId6"/>
            </p:custDataLst>
          </p:nvPr>
        </p:nvPicPr>
        <p:blipFill>
          <a:blip r:link="rId12"/>
          <a:stretch>
            <a:fillRect/>
          </a:stretch>
        </p:blipFill>
        <p:spPr>
          <a:xfrm>
            <a:off x="865664" y="5255582"/>
            <a:ext cx="658336" cy="1012824"/>
          </a:xfrm>
          <a:prstGeom prst="rect">
            <a:avLst/>
          </a:prstGeom>
        </p:spPr>
      </p:pic>
      <p:sp>
        <p:nvSpPr>
          <p:cNvPr id="17" name="TextBox 16"/>
          <p:cNvSpPr txBox="1"/>
          <p:nvPr>
            <p:custDataLst>
              <p:tags r:id="rId7"/>
            </p:custDataLst>
          </p:nvPr>
        </p:nvSpPr>
        <p:spPr>
          <a:xfrm>
            <a:off x="10404475" y="0"/>
            <a:ext cx="635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4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DATACONNECTION 1" val="1&#10;New Microsoft Excel connection&#10;0&#10;0&#10;-1&#10;-1&#10;60&#10;&#10;D:\PresentationPoint\Databases\Pictures\pictures.xlsx&#10;&#10;0&#10;&#10;0&#10;0&#10;0&#10;0&#10;0"/>
  <p:tag name="PRESENTATIONPOINT DATAPOINT DATACONNECTION 2" val="2&#10;New query&#10;1&#10;0&#10;1&#10;-1&#10;60&#10;&#10;D:\PresentationPoint\Databases\Pictures\pictures.xlsx&#10;Sheet1&#10;-1&#10;A1:B25&#10;0&#10;0&#10;0&#10;0&#10;0"/>
  <p:tag name="PRESENTATIONPOINT DATAPOINT PRODUCTNAME" val="DataPoint"/>
  <p:tag name="PRESENTATIONPOINT DATAPOINT VERSION" val="1"/>
  <p:tag name="PRESENTATIONPOINT DATAPOINT PRODUCTCODE" val="DP15STD"/>
  <p:tag name="PRESENTATIONPOINT DATAPOINT LICENSEDSAVE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Name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  <p:tag name="PRESENTATIONPOINT DATAPOINT SHAPETEXT BOXROWNUMB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Name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  <p:tag name="PRESENTATIONPOINT DATAPOINT SHAPETEXT BOXROWNUMB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TEXT BOXDATACONNECTIONID" val="2"/>
  <p:tag name="PRESENTATIONPOINT DATAPOINT SHAPETEXT BOXCOLUMN" val="Name"/>
  <p:tag name="PRESENTATIONPOINT DATAPOINT SHAPETEXT BOXROWNUMBER" val="1"/>
  <p:tag name="PRESENTATIONPOINT DATAPOINT SHAPETEXT ISTICKER" val="False"/>
  <p:tag name="PRESENTATIONPOINT DATAPOINT SHAPETEXT TICKERDIRECTION" val="0"/>
  <p:tag name="PRESENTATIONPOINT DATAPOINT SHAPETEXT TICKERDURATION" val="1"/>
  <p:tag name="PRESENTATIONPOINT DATAPOINT SHAPETEXT TICKERREPEATTEXT" val="1"/>
  <p:tag name="PRESENTATIONPOINT DATAPOINT SHAPE FORMAT -1 -1" val="0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IMAGE DATACONNECTIONID" val="2"/>
  <p:tag name="PRESENTATIONPOINT DATAPOINT SHAPEIMAGE COLUMN" val="Picture"/>
  <p:tag name="PRESENTATIONPOINT DATAPOINT SHAPEIMAGE ROWNUMBER" val="1"/>
  <p:tag name="PRESENTATIONPOINT DATAPOINT SHAPEIMAGE COLUMNCONTAINS" val="3"/>
  <p:tag name="PRESENTATIONPOINT DATAPOINT SHAPEIMAGE COLUMNCONTAINSFOLDER" val="D:\PresentationPoint\Databases\Pictures"/>
  <p:tag name="PRESENTATIONPOINT DATAPOINT SHAPEIMAGE COLUMNCONTAINSEXTENSION" val="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IMAGE DATACONNECTIONID" val="2"/>
  <p:tag name="PRESENTATIONPOINT DATAPOINT SHAPEIMAGE COLUMN" val="Picture"/>
  <p:tag name="PRESENTATIONPOINT DATAPOINT SHAPEIMAGE ROWNUMBER" val="2"/>
  <p:tag name="PRESENTATIONPOINT DATAPOINT SHAPEIMAGE COLUMNCONTAINS" val="3"/>
  <p:tag name="PRESENTATIONPOINT DATAPOINT SHAPEIMAGE COLUMNCONTAINSFOLDER" val="D:\PresentationPoint\Databases\Pictures"/>
  <p:tag name="PRESENTATIONPOINT DATAPOINT SHAPEIMAGE COLUMNCONTAINSEXTENSION" val="pn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HAPEIMAGE DATACONNECTIONID" val="2"/>
  <p:tag name="PRESENTATIONPOINT DATAPOINT SHAPEIMAGE COLUMN" val="Picture"/>
  <p:tag name="PRESENTATIONPOINT DATAPOINT SHAPEIMAGE ROWNUMBER" val="3"/>
  <p:tag name="PRESENTATIONPOINT DATAPOINT SHAPEIMAGE COLUMNCONTAINS" val="3"/>
  <p:tag name="PRESENTATIONPOINT DATAPOINT SHAPEIMAGE COLUMNCONTAINSFOLDER" val="D:\PresentationPoint\Databases\Pictures"/>
  <p:tag name="PRESENTATIONPOINT DATAPOINT SHAPEIMAGE COLUMNCONTAINSEXTENSION" val="pn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POINT DATAPOINT SLIDEUPDATECONTROL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 Black</vt:lpstr>
      <vt:lpstr>Office Theme</vt:lpstr>
      <vt:lpstr>Angelina Carlton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Angelina Carlton</dc:title>
  <dc:creator>Presentation Point</dc:creator>
  <cp:lastModifiedBy>Presentation Point</cp:lastModifiedBy>
  <cp:revision>3</cp:revision>
  <dcterms:created xsi:type="dcterms:W3CDTF">2006-08-16T00:00:00Z</dcterms:created>
  <dcterms:modified xsi:type="dcterms:W3CDTF">2015-01-22T11:22:22Z</dcterms:modified>
</cp:coreProperties>
</file>