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9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1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6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7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1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2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3D656-943E-4915-AD8D-8C726F6AC8A7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1E20-E9A6-4F8B-80A4-1B546FE8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8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0" y="3602038"/>
            <a:ext cx="12192000" cy="3255962"/>
          </a:xfrm>
          <a:gradFill flip="none" rotWithShape="1">
            <a:gsLst>
              <a:gs pos="0">
                <a:schemeClr val="accent3">
                  <a:lumMod val="43000"/>
                  <a:alpha val="2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Accenture plc Class A Ordinary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 anchor="ctr" anchorCtr="0"/>
          <a:lstStyle/>
          <a:p>
            <a:r>
              <a:rPr lang="en-US">
                <a:solidFill>
                  <a:schemeClr val="bg1"/>
                </a:solidFill>
                <a:latin typeface="Arial Black" panose="020B0A04020102020204" pitchFamily="34" charset="0"/>
              </a:rPr>
              <a:t>$ 108.56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41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VERSION" val="1"/>
  <p:tag name="PRESENTATIONPOINT DATAPOINT PRODUCTCODE" val="DP16STD"/>
  <p:tag name="PRESENTATIONPOINT DATAPOINT LICENSEDSAVE" val="-1"/>
  <p:tag name="PRESENTATIONPOINT DATAPOINT DATACONNECTION 1" val="1&#10;NYSE:ACN&#10;0&#10;8&#10;-1&#10;-1&#10;60&#10;&#10;https://query.yahooapis.com/v1/public/yql?q=select%20*%20from%20yahoo.finance.quotes%20where%20symbol%20%3D%20%22ACN%22&amp;format=xml&amp;env=store%3A%2F%2Fdatatables.org%2Falltableswithkeys&#10;&#10;0&#10;0&#10;0&#10;0&#10;0&#10;0&#10;&#10;&#10;&#10;&#10;&#10;&#10;False&#10;&#10;&#10;&#10;&#10;0&#10;0&#10;0"/>
  <p:tag name="PRESENTATIONPOINT DATAPOINT DATACONNECTION 2" val="2&#10;quote&#10;1&#10;8&#10;1&#10;-1&#10;60&#10;&#10;https://query.yahooapis.com/v1/public/yql?q=select%20*%20from%20yahoo.finance.quotes%20where%20symbol%20%3D%20%22ACN%22&amp;format=xml&amp;env=store%3A%2F%2Fdatatables.org%2Falltableswithkeys&#10;quote&#10;0&#10;0&#10;0&#10;0&#10;0&#10;0&#10;&#10;&#10;&#10;&#10;&#10;&#10;False&#10;&#10;&#10;&#10;&#10;0&#10;0&#10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Name"/>
  <p:tag name="PRESENTATIONPOINT DATAPOINT SHAPETEXT BOXROWNUMBER" val="1"/>
  <p:tag name="PRESENTATIONPOINT DATAPOINT SHAPETEXT BOXALTERNATE" val="0"/>
  <p:tag name="PRESENTATIONPOINT DATAPOINT SHAPETEXT BOXALTERNATEINTERVAL" val="3"/>
  <p:tag name="PRESENTATIONPOINT DATAPOINT SHAPETEXT ISTICKER" val="False"/>
  <p:tag name="PRESENTATIONPOINT DATAPOINT SHAPETEXT TICKERDIRECTION" val="0"/>
  <p:tag name="PRESENTATIONPOINT DATAPOINT SHAPETEXT TICKERDURATION" val="10"/>
  <p:tag name="PRESENTATIONPOINT DATAPOINT SHAPETEXT TICKERREPEATTEXT" val="1"/>
  <p:tag name="PRESENTATIONPOINT DATAPOINT SHAPE FORMAT -1 -1" val="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LastTradePriceOnly"/>
  <p:tag name="PRESENTATIONPOINT DATAPOINT SHAPETEXT BOXROWNUMBER" val="1"/>
  <p:tag name="PRESENTATIONPOINT DATAPOINT SHAPETEXT BOXPREFIXTEXT" val="$ "/>
  <p:tag name="PRESENTATIONPOINT DATAPOINT SHAPETEXT BOXALTERNATE" val="0"/>
  <p:tag name="PRESENTATIONPOINT DATAPOINT SHAPETEXT BOXALTERNATEINTERVAL" val="3"/>
  <p:tag name="PRESENTATIONPOINT DATAPOINT SHAPETEXT ISTICKER" val="False"/>
  <p:tag name="PRESENTATIONPOINT DATAPOINT SHAPETEXT TICKERDIRECTION" val="0"/>
  <p:tag name="PRESENTATIONPOINT DATAPOINT SHAPETEXT TICKERDURATION" val="10"/>
  <p:tag name="PRESENTATIONPOINT DATAPOINT SHAPETEXT TICKERREPEATTEXT" val="1"/>
  <p:tag name="PRESENTATIONPOINT DATAPOINT SHAPE FORMAT -1 -1" val="0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$ 108.56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 Point</dc:creator>
  <cp:lastModifiedBy>Presentation Point</cp:lastModifiedBy>
  <cp:revision>6</cp:revision>
  <dcterms:created xsi:type="dcterms:W3CDTF">2016-03-18T09:20:18Z</dcterms:created>
  <dcterms:modified xsi:type="dcterms:W3CDTF">2016-03-18T10:26:39Z</dcterms:modified>
</cp:coreProperties>
</file>