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custDataLst>
    <p:tags r:id="rId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5" autoAdjust="0"/>
    <p:restoredTop sz="94660"/>
  </p:normalViewPr>
  <p:slideViewPr>
    <p:cSldViewPr snapToGrid="0">
      <p:cViewPr>
        <p:scale>
          <a:sx n="130" d="100"/>
          <a:sy n="130" d="100"/>
        </p:scale>
        <p:origin x="1662" y="30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EDCA-EB6D-4E67-B137-06C2B414C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D93AF-8CDF-4C83-AA70-4AD18728D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A7F7E-F706-46E5-8356-01967707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8E0E-2971-4518-B3FA-10AC568C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36C0-B9C9-4B55-B07C-A7AB10BA3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7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39A2-E25B-46AC-9B55-24076DBA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EC173-4730-4F5A-8895-1413DD6DE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C08E-5CFE-4424-B4B7-40BBB2C3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A88AF-BE88-404D-B025-A44DED5C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945FE-21D7-4973-BF19-B440B6A5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D4E95-2F62-476C-B746-275161A92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D2F34-04CD-408C-BBD0-7548BC98C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2202-E47A-415C-9A30-69CC1107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E4E6F-3989-48BE-9593-8DA10C20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959D2-4EC6-4F2B-AA8B-64373FD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F903-F719-4A20-9AD8-2A04974F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88B00-D98F-4451-9016-D4D270F0A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36486-60EB-438C-8815-F183DFCF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5EF2-B636-4AB8-9F9E-1E8647E2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D8593-7019-4B73-9A39-53D23219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8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DE48-EE07-401E-90EC-230BAFAA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5D808-27A4-4A7F-907A-33D141BAD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C8C50-41CE-4B92-BE5A-EA790E67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D0C2-4AB9-47E9-8597-A4F4F53E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7124-0828-4B1A-AC3B-49A4C198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4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B772-E76E-4568-ABF9-70A7DA6E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53CD-593A-4EF3-A198-3D62A471E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E4072-DC46-4FA0-A55A-690069E1E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48AAA-49F5-4889-897A-77813B59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7FA0D-4881-4231-BCEB-4D64830E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703BA-EA7F-4EF9-940D-14823047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5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B073-93AB-4BE0-86BE-A23B6C95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C711C-CC20-49B7-9946-B4F918078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A423B-98AA-4676-830A-CBDF71DA5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D62DD-E471-4E00-A0BA-E003818A3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A3C2D-C6CB-4824-B606-D7514C872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58F9BE-5E53-4A41-A5DC-48DC9EC7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45513-7C72-43DA-9858-06F5C498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6DF63-739C-4C75-9FA9-795B314E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5F67-CB9F-417B-AA62-924E177A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BB1E3-4ADF-4FE1-8868-9CCC2E74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568C2-3E59-4377-9939-02E6053E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B170A-AB05-431E-971D-0D9E509D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1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DBE-E6F2-4E67-998B-0DD4061A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585EB-B807-48E9-AD42-ABDCDF95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630DE-DF7F-4176-8286-26D7D249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3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E95A-FB93-40F1-B1D4-895A963E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3198-EB3C-4877-B49C-674DBC935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3339B-9846-480A-B43D-AE3587728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5921D-3BB0-4A1D-B6B8-2B9F665A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B82BC-9049-450F-AB21-C0341990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3B0DE-5D3F-42F9-92A6-7D56340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4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A60B6-B306-49BD-AE77-24A41F5D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4F2E4-8C37-4A03-8A3E-FD470343C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F697-EAF2-4640-B213-2515E9131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5177E-F6D8-47FE-9C43-1D29A63D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4777E-DCBD-4121-A850-21B24911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4D126-0DC9-403E-B286-3F17652F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DB3ABD-3088-44DF-BD77-C445301F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E8066-87F2-4FBE-B5AB-6149ABF4D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8F633-8B88-42CE-BD93-2AA749E4C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18D4-2E2B-4178-9E77-7E6F82DB48C1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7A16-D1D3-480C-835B-BA0DB9E1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EF7-D3D5-44D2-B9AC-3FE240B58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24DBC-1924-4DC3-9C32-A0A538E74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2F20-ECA5-46D9-BF35-07D5CA0A4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1EF77-6AAF-4C99-AC56-6D19CFB130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xels Videos 4789">
            <a:hlinkClick r:id="" action="ppaction://media"/>
            <a:extLst>
              <a:ext uri="{FF2B5EF4-FFF2-40B4-BE49-F238E27FC236}">
                <a16:creationId xmlns:a16="http://schemas.microsoft.com/office/drawing/2014/main" id="{336E3FAA-8726-45C0-A4D6-2AA681957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36213-2D0D-4251-AE6C-D7E59AD8B936}"/>
              </a:ext>
            </a:extLst>
          </p:cNvPr>
          <p:cNvSpPr txBox="1"/>
          <p:nvPr/>
        </p:nvSpPr>
        <p:spPr>
          <a:xfrm>
            <a:off x="681989" y="2223689"/>
            <a:ext cx="3263709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  <a:t>Explore Stockholm by foot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771BE-7B4E-4BB5-9148-A5B8265756AE}"/>
              </a:ext>
            </a:extLst>
          </p:cNvPr>
          <p:cNvSpPr txBox="1"/>
          <p:nvPr/>
        </p:nvSpPr>
        <p:spPr>
          <a:xfrm>
            <a:off x="681989" y="3755309"/>
            <a:ext cx="3263709" cy="2387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  <a:t>GET YOUR CITYMAP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R DARLING" panose="02000000000000000000" pitchFamily="2" charset="0"/>
              </a:rPr>
              <a:t>€19.00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0247D-B103-4D8A-8404-D27B0E5B81C8}"/>
              </a:ext>
            </a:extLst>
          </p:cNvPr>
          <p:cNvSpPr txBox="1"/>
          <p:nvPr/>
        </p:nvSpPr>
        <p:spPr>
          <a:xfrm>
            <a:off x="8385563" y="3917541"/>
            <a:ext cx="3263709" cy="2387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 DARLING" panose="02000000000000000000" pitchFamily="2" charset="0"/>
              </a:rPr>
              <a:t>INCLUDES </a:t>
            </a:r>
            <a:b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</a:br>
            <a:r>
              <a:rPr lang="en-US" sz="8800" dirty="0">
                <a:solidFill>
                  <a:schemeClr val="bg1"/>
                </a:solidFill>
                <a:latin typeface="AR DARLING" panose="02000000000000000000" pitchFamily="2" charset="0"/>
              </a:rPr>
              <a:t>FREE</a:t>
            </a:r>
            <a: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AR DARLING" panose="02000000000000000000" pitchFamily="2" charset="0"/>
              </a:rPr>
              <a:t>HOP-ON HOP-OFF BUS</a:t>
            </a:r>
            <a:endParaRPr lang="en-US" sz="6600" dirty="0">
              <a:solidFill>
                <a:schemeClr val="bg1"/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5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2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8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YNAMIC COMPONENT MUSIC VOLUME" val="50"/>
  <p:tag name="DYNAMIC COMPONENT MUSIC PLAY SEQUENCE" val="1"/>
  <p:tag name="DYNAMIC COMPONENT MUSIC FOLDER OPTION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 DARLING</vt:lpstr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5</cp:revision>
  <dcterms:created xsi:type="dcterms:W3CDTF">2018-10-17T06:23:40Z</dcterms:created>
  <dcterms:modified xsi:type="dcterms:W3CDTF">2018-10-17T06:55:43Z</dcterms:modified>
</cp:coreProperties>
</file>