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</p:sldMasterIdLst>
  <p:notesMasterIdLst>
    <p:notesMasterId r:id="rId16"/>
  </p:notesMasterIdLst>
  <p:sldIdLst>
    <p:sldId id="269" r:id="rId15"/>
  </p:sldIdLst>
  <p:sldSz cx="24384000" cy="13716000"/>
  <p:notesSz cx="6858000" cy="9144000"/>
  <p:custDataLst>
    <p:tags r:id="rId17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Heiti SC Light" charset="0"/>
        <a:cs typeface="Heiti SC Light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Heiti SC Light" charset="0"/>
        <a:cs typeface="Heiti SC Light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Heiti SC Light" charset="0"/>
        <a:cs typeface="Heiti SC Light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Heiti SC Light" charset="0"/>
        <a:cs typeface="Heiti SC Light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Heiti SC Light" charset="0"/>
        <a:cs typeface="Heiti SC Light" charset="0"/>
        <a:sym typeface="Gill Sans" charset="0"/>
      </a:defRPr>
    </a:lvl5pPr>
    <a:lvl6pPr marL="2286000" algn="l" defTabSz="457200" rtl="0" eaLnBrk="1" latinLnBrk="0" hangingPunct="1">
      <a:defRPr sz="5600" kern="1200">
        <a:solidFill>
          <a:srgbClr val="000000"/>
        </a:solidFill>
        <a:latin typeface="Gill Sans" charset="0"/>
        <a:ea typeface="Heiti SC Light" charset="0"/>
        <a:cs typeface="Heiti SC Light" charset="0"/>
        <a:sym typeface="Gill Sans" charset="0"/>
      </a:defRPr>
    </a:lvl6pPr>
    <a:lvl7pPr marL="2743200" algn="l" defTabSz="457200" rtl="0" eaLnBrk="1" latinLnBrk="0" hangingPunct="1">
      <a:defRPr sz="5600" kern="1200">
        <a:solidFill>
          <a:srgbClr val="000000"/>
        </a:solidFill>
        <a:latin typeface="Gill Sans" charset="0"/>
        <a:ea typeface="Heiti SC Light" charset="0"/>
        <a:cs typeface="Heiti SC Light" charset="0"/>
        <a:sym typeface="Gill Sans" charset="0"/>
      </a:defRPr>
    </a:lvl7pPr>
    <a:lvl8pPr marL="3200400" algn="l" defTabSz="457200" rtl="0" eaLnBrk="1" latinLnBrk="0" hangingPunct="1">
      <a:defRPr sz="5600" kern="1200">
        <a:solidFill>
          <a:srgbClr val="000000"/>
        </a:solidFill>
        <a:latin typeface="Gill Sans" charset="0"/>
        <a:ea typeface="Heiti SC Light" charset="0"/>
        <a:cs typeface="Heiti SC Light" charset="0"/>
        <a:sym typeface="Gill Sans" charset="0"/>
      </a:defRPr>
    </a:lvl8pPr>
    <a:lvl9pPr marL="3657600" algn="l" defTabSz="457200" rtl="0" eaLnBrk="1" latinLnBrk="0" hangingPunct="1">
      <a:defRPr sz="5600" kern="1200">
        <a:solidFill>
          <a:srgbClr val="000000"/>
        </a:solidFill>
        <a:latin typeface="Gill Sans" charset="0"/>
        <a:ea typeface="Heiti SC Light" charset="0"/>
        <a:cs typeface="Heiti SC Light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23" autoAdjust="0"/>
    <p:restoredTop sz="94660"/>
  </p:normalViewPr>
  <p:slideViewPr>
    <p:cSldViewPr>
      <p:cViewPr varScale="1">
        <p:scale>
          <a:sx n="45" d="100"/>
          <a:sy n="45" d="100"/>
        </p:scale>
        <p:origin x="108" y="606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10" Type="http://schemas.openxmlformats.org/officeDocument/2006/relationships/slideMaster" Target="slideMasters/slideMaster10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FACF67-1807-4F56-AA96-3609A5D32DDC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90611-9828-499B-B991-49EA1895B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92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90611-9828-499B-B991-49EA1895B2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64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0"/>
            <a:ext cx="20726400" cy="29400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8494167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0598271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0"/>
            <a:ext cx="20726400" cy="294005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96017051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5"/>
            <a:ext cx="21945600" cy="2286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200400"/>
            <a:ext cx="21945600" cy="90519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0935580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638" y="8813800"/>
            <a:ext cx="20726400" cy="27241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5638" y="5813425"/>
            <a:ext cx="20726400" cy="30003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8082564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5"/>
            <a:ext cx="21945600" cy="2286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3200400"/>
            <a:ext cx="10896600" cy="90519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68200" y="3200400"/>
            <a:ext cx="10896600" cy="90519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9885961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5"/>
            <a:ext cx="21945600" cy="2286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5"/>
            <a:ext cx="10774363" cy="127952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4363" cy="790257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7263" y="3070225"/>
            <a:ext cx="10777537" cy="127952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7263" y="4349750"/>
            <a:ext cx="10777537" cy="790257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6232876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5"/>
            <a:ext cx="21945600" cy="2286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8258291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8960358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6100"/>
            <a:ext cx="8021638" cy="232410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2938" y="546100"/>
            <a:ext cx="13631862" cy="11706225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2870200"/>
            <a:ext cx="8021638" cy="93821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5555249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963" y="9601200"/>
            <a:ext cx="14630400" cy="1133475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963" y="1225550"/>
            <a:ext cx="14630400" cy="82296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963" y="10734675"/>
            <a:ext cx="14630400" cy="16097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5981757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5"/>
            <a:ext cx="21945600" cy="2286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3200400"/>
            <a:ext cx="21945600" cy="90519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952184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18050" y="2298700"/>
            <a:ext cx="5226050" cy="6350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9900" y="2298700"/>
            <a:ext cx="15525750" cy="6350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68246287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78400" y="549275"/>
            <a:ext cx="5486400" cy="117030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549275"/>
            <a:ext cx="16306800" cy="117030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0754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0"/>
            <a:ext cx="20726400" cy="29400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93546198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2911737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638" y="8813800"/>
            <a:ext cx="20726400" cy="27241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5638" y="5813425"/>
            <a:ext cx="20726400" cy="30003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5840864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9900" y="3898900"/>
            <a:ext cx="5029200" cy="8547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1500" y="3898900"/>
            <a:ext cx="5029200" cy="8547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90715230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5"/>
            <a:ext cx="219456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5"/>
            <a:ext cx="10774363" cy="12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4363" cy="7902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7263" y="3070225"/>
            <a:ext cx="10777537" cy="12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7263" y="4349750"/>
            <a:ext cx="10777537" cy="7902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6484600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28787804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1693517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6100"/>
            <a:ext cx="8021638" cy="23241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2938" y="546100"/>
            <a:ext cx="13631862" cy="11706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2870200"/>
            <a:ext cx="8021638" cy="9382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0937573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963" y="9601200"/>
            <a:ext cx="14630400" cy="1133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963" y="1225550"/>
            <a:ext cx="14630400" cy="8229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963" y="10734675"/>
            <a:ext cx="14630400" cy="160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142156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0"/>
            <a:ext cx="20726400" cy="29400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04978550"/>
      </p:ext>
    </p:extLst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1567812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18050" y="355600"/>
            <a:ext cx="5226050" cy="12090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9900" y="355600"/>
            <a:ext cx="15525750" cy="12090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09109884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0"/>
            <a:ext cx="20726400" cy="29400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0070384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3971545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638" y="8813800"/>
            <a:ext cx="20726400" cy="27241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5638" y="5813425"/>
            <a:ext cx="20726400" cy="30003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602264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9900" y="3898900"/>
            <a:ext cx="10375900" cy="8547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68200" y="3898900"/>
            <a:ext cx="10375900" cy="8547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6419831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5"/>
            <a:ext cx="219456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5"/>
            <a:ext cx="10774363" cy="12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4363" cy="7902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7263" y="3070225"/>
            <a:ext cx="10777537" cy="12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7263" y="4349750"/>
            <a:ext cx="10777537" cy="7902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2037382"/>
      </p:ext>
    </p:extLst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52733870"/>
      </p:ext>
    </p:extLst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8266092"/>
      </p:ext>
    </p:extLst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6100"/>
            <a:ext cx="8021638" cy="23241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2938" y="546100"/>
            <a:ext cx="13631862" cy="11706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2870200"/>
            <a:ext cx="8021638" cy="9382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675065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3729679"/>
      </p:ext>
    </p:extLst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963" y="9601200"/>
            <a:ext cx="14630400" cy="1133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963" y="1225550"/>
            <a:ext cx="14630400" cy="8229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963" y="10734675"/>
            <a:ext cx="14630400" cy="160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513790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94468179"/>
      </p:ext>
    </p:extLst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18050" y="355600"/>
            <a:ext cx="5226050" cy="12090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9900" y="355600"/>
            <a:ext cx="15525750" cy="12090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4012236"/>
      </p:ext>
    </p:extLst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0"/>
            <a:ext cx="20726400" cy="29400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44809961"/>
      </p:ext>
    </p:extLst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1163957"/>
      </p:ext>
    </p:extLst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638" y="8813800"/>
            <a:ext cx="20726400" cy="27241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5638" y="5813425"/>
            <a:ext cx="20726400" cy="30003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4954491"/>
      </p:ext>
    </p:extLst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84200" y="3898900"/>
            <a:ext cx="4603750" cy="8547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040350" y="3898900"/>
            <a:ext cx="4603750" cy="8547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40495187"/>
      </p:ext>
    </p:extLst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5"/>
            <a:ext cx="219456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5"/>
            <a:ext cx="10774363" cy="12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4363" cy="7902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7263" y="3070225"/>
            <a:ext cx="10777537" cy="12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7263" y="4349750"/>
            <a:ext cx="10777537" cy="7902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1408094"/>
      </p:ext>
    </p:extLst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63921466"/>
      </p:ext>
    </p:extLst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698726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638" y="8813800"/>
            <a:ext cx="20726400" cy="27241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5638" y="5813425"/>
            <a:ext cx="20726400" cy="30003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040589"/>
      </p:ext>
    </p:extLst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6100"/>
            <a:ext cx="8021638" cy="23241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2938" y="546100"/>
            <a:ext cx="13631862" cy="11706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2870200"/>
            <a:ext cx="8021638" cy="9382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2151869"/>
      </p:ext>
    </p:extLst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963" y="9601200"/>
            <a:ext cx="14630400" cy="1133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963" y="1225550"/>
            <a:ext cx="14630400" cy="8229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963" y="10734675"/>
            <a:ext cx="14630400" cy="160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5775743"/>
      </p:ext>
    </p:extLst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4213551"/>
      </p:ext>
    </p:extLst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18050" y="355600"/>
            <a:ext cx="5226050" cy="12090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9900" y="355600"/>
            <a:ext cx="15525750" cy="12090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8311055"/>
      </p:ext>
    </p:extLst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0"/>
            <a:ext cx="20726400" cy="29400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66362854"/>
      </p:ext>
    </p:extLst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9685137"/>
      </p:ext>
    </p:extLst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638" y="8813800"/>
            <a:ext cx="20726400" cy="27241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5638" y="5813425"/>
            <a:ext cx="20726400" cy="30003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3616236"/>
      </p:ext>
    </p:extLst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9900" y="3898900"/>
            <a:ext cx="5029200" cy="8547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1500" y="3898900"/>
            <a:ext cx="5029200" cy="8547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244751"/>
      </p:ext>
    </p:extLst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5"/>
            <a:ext cx="219456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5"/>
            <a:ext cx="10774363" cy="12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4363" cy="7902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7263" y="3070225"/>
            <a:ext cx="10777537" cy="12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7263" y="4349750"/>
            <a:ext cx="10777537" cy="7902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9944301"/>
      </p:ext>
    </p:extLst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65089046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9900" y="3898900"/>
            <a:ext cx="10375900" cy="8547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68200" y="3898900"/>
            <a:ext cx="10375900" cy="8547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24382098"/>
      </p:ext>
    </p:extLst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6996227"/>
      </p:ext>
    </p:extLst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6100"/>
            <a:ext cx="8021638" cy="23241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2938" y="546100"/>
            <a:ext cx="13631862" cy="11706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2870200"/>
            <a:ext cx="8021638" cy="9382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2793933"/>
      </p:ext>
    </p:extLst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963" y="9601200"/>
            <a:ext cx="14630400" cy="1133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963" y="1225550"/>
            <a:ext cx="14630400" cy="8229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963" y="10734675"/>
            <a:ext cx="14630400" cy="160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998293"/>
      </p:ext>
    </p:extLst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0987737"/>
      </p:ext>
    </p:extLst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18050" y="355600"/>
            <a:ext cx="5226050" cy="12090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9900" y="355600"/>
            <a:ext cx="15525750" cy="12090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1406164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5"/>
            <a:ext cx="219456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5"/>
            <a:ext cx="10774363" cy="12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4363" cy="7902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7263" y="3070225"/>
            <a:ext cx="10777537" cy="12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7263" y="4349750"/>
            <a:ext cx="10777537" cy="7902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658026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4150863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106559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6100"/>
            <a:ext cx="8021638" cy="23241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2938" y="546100"/>
            <a:ext cx="13631862" cy="11706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2870200"/>
            <a:ext cx="8021638" cy="9382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223328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63661301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963" y="9601200"/>
            <a:ext cx="14630400" cy="1133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963" y="1225550"/>
            <a:ext cx="14630400" cy="8229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963" y="10734675"/>
            <a:ext cx="14630400" cy="160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7402774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869433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18050" y="355600"/>
            <a:ext cx="5226050" cy="12090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9900" y="355600"/>
            <a:ext cx="15525750" cy="12090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88744506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0"/>
            <a:ext cx="20726400" cy="29400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78235472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200400"/>
            <a:ext cx="21945600" cy="90519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3044395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638" y="8813800"/>
            <a:ext cx="20726400" cy="27241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5638" y="5813425"/>
            <a:ext cx="20726400" cy="30003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9700682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3200400"/>
            <a:ext cx="10896600" cy="90519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68200" y="3200400"/>
            <a:ext cx="10896600" cy="90519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3627055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5"/>
            <a:ext cx="219456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5"/>
            <a:ext cx="10774363" cy="127952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4363" cy="790257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7263" y="3070225"/>
            <a:ext cx="10777537" cy="127952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7263" y="4349750"/>
            <a:ext cx="10777537" cy="790257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3279278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51143696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316195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638" y="8813800"/>
            <a:ext cx="20726400" cy="27241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5638" y="5813425"/>
            <a:ext cx="20726400" cy="30003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2939488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6100"/>
            <a:ext cx="8021638" cy="23241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2938" y="546100"/>
            <a:ext cx="13631862" cy="11706225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2870200"/>
            <a:ext cx="8021638" cy="93821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7600468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963" y="9601200"/>
            <a:ext cx="14630400" cy="1133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963" y="1225550"/>
            <a:ext cx="14630400" cy="82296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963" y="10734675"/>
            <a:ext cx="14630400" cy="16097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6167789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3200400"/>
            <a:ext cx="21945600" cy="90519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3420436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78400" y="3200400"/>
            <a:ext cx="5486400" cy="90519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3200400"/>
            <a:ext cx="16306800" cy="90519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2687896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0"/>
            <a:ext cx="20726400" cy="294005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16802947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5"/>
            <a:ext cx="21945600" cy="2286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1657278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638" y="8813800"/>
            <a:ext cx="20726400" cy="27241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5638" y="5813425"/>
            <a:ext cx="20726400" cy="30003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0246889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5"/>
            <a:ext cx="21945600" cy="2286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9900" y="1778000"/>
            <a:ext cx="10375900" cy="1014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68200" y="1778000"/>
            <a:ext cx="10375900" cy="1014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2202060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5"/>
            <a:ext cx="21945600" cy="2286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5"/>
            <a:ext cx="10774363" cy="12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4363" cy="7902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7263" y="3070225"/>
            <a:ext cx="10777537" cy="12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7263" y="4349750"/>
            <a:ext cx="10777537" cy="7902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6731247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5"/>
            <a:ext cx="21945600" cy="2286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813190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9900" y="7061200"/>
            <a:ext cx="10375900" cy="158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68200" y="7061200"/>
            <a:ext cx="10375900" cy="158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05019592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2768289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6100"/>
            <a:ext cx="8021638" cy="232410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2938" y="546100"/>
            <a:ext cx="13631862" cy="11706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2870200"/>
            <a:ext cx="8021638" cy="9382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1962668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963" y="9601200"/>
            <a:ext cx="14630400" cy="1133475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963" y="1225550"/>
            <a:ext cx="14630400" cy="8229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963" y="10734675"/>
            <a:ext cx="14630400" cy="160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7133176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5"/>
            <a:ext cx="21945600" cy="2286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8794508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78400" y="549275"/>
            <a:ext cx="5486400" cy="113760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549275"/>
            <a:ext cx="16306800" cy="113760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33859498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0"/>
            <a:ext cx="20726400" cy="29400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66048657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200400"/>
            <a:ext cx="21945600" cy="90519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3957241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638" y="8813800"/>
            <a:ext cx="20726400" cy="27241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5638" y="5813425"/>
            <a:ext cx="20726400" cy="30003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7139496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3200400"/>
            <a:ext cx="10896600" cy="90519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68200" y="3200400"/>
            <a:ext cx="10896600" cy="90519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4726825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5"/>
            <a:ext cx="219456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5"/>
            <a:ext cx="10774363" cy="127952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4363" cy="790257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7263" y="3070225"/>
            <a:ext cx="10777537" cy="127952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7263" y="4349750"/>
            <a:ext cx="10777537" cy="790257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300008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5"/>
            <a:ext cx="219456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5"/>
            <a:ext cx="10774363" cy="12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4363" cy="7902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7263" y="3070225"/>
            <a:ext cx="10777537" cy="12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7263" y="4349750"/>
            <a:ext cx="10777537" cy="7902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3226475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65849656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6510627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6100"/>
            <a:ext cx="8021638" cy="23241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2938" y="546100"/>
            <a:ext cx="13631862" cy="11706225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2870200"/>
            <a:ext cx="8021638" cy="93821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8185492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963" y="9601200"/>
            <a:ext cx="14630400" cy="1133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963" y="1225550"/>
            <a:ext cx="14630400" cy="82296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963" y="10734675"/>
            <a:ext cx="14630400" cy="16097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7996012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3200400"/>
            <a:ext cx="21945600" cy="90519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3749010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78400" y="3200400"/>
            <a:ext cx="5486400" cy="9550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3200400"/>
            <a:ext cx="16306800" cy="9550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9090692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0"/>
            <a:ext cx="20726400" cy="29400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22061141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200400"/>
            <a:ext cx="21945600" cy="90519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3604073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638" y="8813800"/>
            <a:ext cx="20726400" cy="27241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5638" y="5813425"/>
            <a:ext cx="20726400" cy="30003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672835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3200400"/>
            <a:ext cx="10896600" cy="90519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68200" y="3200400"/>
            <a:ext cx="10896600" cy="90519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7874573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42428911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5"/>
            <a:ext cx="219456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5"/>
            <a:ext cx="10774363" cy="127952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4363" cy="790257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7263" y="3070225"/>
            <a:ext cx="10777537" cy="127952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7263" y="4349750"/>
            <a:ext cx="10777537" cy="790257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91830677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22287574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9612978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6100"/>
            <a:ext cx="8021638" cy="23241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2938" y="546100"/>
            <a:ext cx="13631862" cy="11706225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2870200"/>
            <a:ext cx="8021638" cy="93821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4269978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963" y="9601200"/>
            <a:ext cx="14630400" cy="1133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963" y="1225550"/>
            <a:ext cx="14630400" cy="82296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963" y="10734675"/>
            <a:ext cx="14630400" cy="16097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8265119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3200400"/>
            <a:ext cx="21945600" cy="90519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06300720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78400" y="3200400"/>
            <a:ext cx="5486400" cy="9550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3200400"/>
            <a:ext cx="16306800" cy="9550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6188364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0"/>
            <a:ext cx="20726400" cy="29400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99505050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98963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638" y="8813800"/>
            <a:ext cx="20726400" cy="27241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5638" y="5813425"/>
            <a:ext cx="20726400" cy="30003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29392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8843757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9900" y="6896100"/>
            <a:ext cx="6197600" cy="4635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89900" y="6896100"/>
            <a:ext cx="6197600" cy="4635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201866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5"/>
            <a:ext cx="219456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5"/>
            <a:ext cx="10774363" cy="12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4363" cy="7902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7263" y="3070225"/>
            <a:ext cx="10777537" cy="12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7263" y="4349750"/>
            <a:ext cx="10777537" cy="7902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2343989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97468346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5906947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6100"/>
            <a:ext cx="8021638" cy="232410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2938" y="546100"/>
            <a:ext cx="13631862" cy="11706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2870200"/>
            <a:ext cx="8021638" cy="9382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9385663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963" y="9601200"/>
            <a:ext cx="14630400" cy="11334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963" y="1225550"/>
            <a:ext cx="14630400" cy="8229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963" y="10734675"/>
            <a:ext cx="14630400" cy="160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7222381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30581465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50600" y="2146300"/>
            <a:ext cx="3136900" cy="938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9900" y="2146300"/>
            <a:ext cx="9258300" cy="9385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8340074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0"/>
            <a:ext cx="20726400" cy="29400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41064846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9701161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6100"/>
            <a:ext cx="8021638" cy="232410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2938" y="546100"/>
            <a:ext cx="13631862" cy="11706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2870200"/>
            <a:ext cx="8021638" cy="9382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072707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638" y="8813800"/>
            <a:ext cx="20726400" cy="27241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5638" y="5813425"/>
            <a:ext cx="20726400" cy="30003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4850678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9900" y="6896100"/>
            <a:ext cx="6197600" cy="4635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89900" y="6896100"/>
            <a:ext cx="6197600" cy="4635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68508546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5"/>
            <a:ext cx="219456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5"/>
            <a:ext cx="10774363" cy="12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4363" cy="7902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7263" y="3070225"/>
            <a:ext cx="10777537" cy="12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7263" y="4349750"/>
            <a:ext cx="10777537" cy="7902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5691267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11722015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902588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6100"/>
            <a:ext cx="8021638" cy="232410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2938" y="546100"/>
            <a:ext cx="13631862" cy="11706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2870200"/>
            <a:ext cx="8021638" cy="9382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2167140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963" y="9601200"/>
            <a:ext cx="14630400" cy="11334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963" y="1225550"/>
            <a:ext cx="14630400" cy="8229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963" y="10734675"/>
            <a:ext cx="14630400" cy="160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5270954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3350603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50600" y="2146300"/>
            <a:ext cx="3136900" cy="938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9900" y="2146300"/>
            <a:ext cx="9258300" cy="9385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1843523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0"/>
            <a:ext cx="20726400" cy="29400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6527579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963" y="9601200"/>
            <a:ext cx="14630400" cy="11334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963" y="1225550"/>
            <a:ext cx="14630400" cy="8229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963" y="10734675"/>
            <a:ext cx="14630400" cy="160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9145848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200400"/>
            <a:ext cx="21945600" cy="90519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8777622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638" y="8813800"/>
            <a:ext cx="20726400" cy="27241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5638" y="5813425"/>
            <a:ext cx="20726400" cy="30003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7686309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3200400"/>
            <a:ext cx="10896600" cy="90519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68200" y="3200400"/>
            <a:ext cx="10896600" cy="90519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615801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5"/>
            <a:ext cx="219456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5"/>
            <a:ext cx="10774363" cy="127952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4363" cy="790257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7263" y="3070225"/>
            <a:ext cx="10777537" cy="127952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7263" y="4349750"/>
            <a:ext cx="10777537" cy="790257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1400712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24422315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9394467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6100"/>
            <a:ext cx="8021638" cy="23241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2938" y="546100"/>
            <a:ext cx="13631862" cy="11706225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2870200"/>
            <a:ext cx="8021638" cy="93821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9352937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963" y="9601200"/>
            <a:ext cx="14630400" cy="1133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963" y="1225550"/>
            <a:ext cx="14630400" cy="82296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963" y="10734675"/>
            <a:ext cx="14630400" cy="16097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138991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3200400"/>
            <a:ext cx="21945600" cy="90519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44102648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78400" y="355600"/>
            <a:ext cx="5486400" cy="118967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355600"/>
            <a:ext cx="16306800" cy="11896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572560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739900" y="2298700"/>
            <a:ext cx="20904200" cy="463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39900" y="7061200"/>
            <a:ext cx="209042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1117600" indent="-800100" algn="l" rtl="0" fontAlgn="base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562100" indent="-800100" algn="l" rtl="0" fontAlgn="base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2006600" indent="-800100" algn="l" rtl="0" fontAlgn="base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451100" indent="-800100" algn="l" rtl="0" fontAlgn="base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895600" indent="-800100" algn="l" rtl="0" fontAlgn="base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352800" indent="-800100" algn="l" rtl="0" fontAlgn="base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810000" indent="-800100" algn="l" rtl="0" fontAlgn="base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267200" indent="-800100" algn="l" rtl="0" fontAlgn="base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724400" indent="-800100" algn="l" rtl="0" fontAlgn="base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739900" y="355600"/>
            <a:ext cx="20904200" cy="344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39900" y="3898900"/>
            <a:ext cx="10210800" cy="854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965200" indent="-698500" algn="l" rtl="0" fontAlgn="base">
        <a:spcBef>
          <a:spcPts val="69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409700" indent="-698500" algn="l" rtl="0" fontAlgn="base">
        <a:spcBef>
          <a:spcPts val="69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854200" indent="-698500" algn="l" rtl="0" fontAlgn="base">
        <a:spcBef>
          <a:spcPts val="69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98700" indent="-698500" algn="l" rtl="0" fontAlgn="base">
        <a:spcBef>
          <a:spcPts val="69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743200" indent="-698500" algn="l" rtl="0" fontAlgn="base">
        <a:spcBef>
          <a:spcPts val="69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200400" indent="-698500" algn="l" rtl="0" fontAlgn="base">
        <a:spcBef>
          <a:spcPts val="69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657600" indent="-698500" algn="l" rtl="0" fontAlgn="base">
        <a:spcBef>
          <a:spcPts val="69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114800" indent="-698500" algn="l" rtl="0" fontAlgn="base">
        <a:spcBef>
          <a:spcPts val="69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572000" indent="-698500" algn="l" rtl="0" fontAlgn="base">
        <a:spcBef>
          <a:spcPts val="69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739900" y="355600"/>
            <a:ext cx="20904200" cy="344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39900" y="3898900"/>
            <a:ext cx="20904200" cy="854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965200" indent="-698500" algn="l" rtl="0" fontAlgn="base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409700" indent="-698500" algn="l" rtl="0" fontAlgn="base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854200" indent="-698500" algn="l" rtl="0" fontAlgn="base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98700" indent="-698500" algn="l" rtl="0" fontAlgn="base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743200" indent="-698500" algn="l" rtl="0" fontAlgn="base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200400" indent="-698500" algn="l" rtl="0" fontAlgn="base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657600" indent="-698500" algn="l" rtl="0" fontAlgn="base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114800" indent="-698500" algn="l" rtl="0" fontAlgn="base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572000" indent="-698500" algn="l" rtl="0" fontAlgn="base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739900" y="355600"/>
            <a:ext cx="20904200" cy="344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84200" y="3898900"/>
            <a:ext cx="9359900" cy="854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965200" indent="-698500" algn="l" rtl="0" fontAlgn="base">
        <a:spcBef>
          <a:spcPts val="69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409700" indent="-698500" algn="l" rtl="0" fontAlgn="base">
        <a:spcBef>
          <a:spcPts val="69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854200" indent="-698500" algn="l" rtl="0" fontAlgn="base">
        <a:spcBef>
          <a:spcPts val="69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98700" indent="-698500" algn="l" rtl="0" fontAlgn="base">
        <a:spcBef>
          <a:spcPts val="69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743200" indent="-698500" algn="l" rtl="0" fontAlgn="base">
        <a:spcBef>
          <a:spcPts val="69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200400" indent="-698500" algn="l" rtl="0" fontAlgn="base">
        <a:spcBef>
          <a:spcPts val="69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657600" indent="-698500" algn="l" rtl="0" fontAlgn="base">
        <a:spcBef>
          <a:spcPts val="69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114800" indent="-698500" algn="l" rtl="0" fontAlgn="base">
        <a:spcBef>
          <a:spcPts val="69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572000" indent="-698500" algn="l" rtl="0" fontAlgn="base">
        <a:spcBef>
          <a:spcPts val="69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39900" y="3898900"/>
            <a:ext cx="10210800" cy="854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39900" y="355600"/>
            <a:ext cx="20904200" cy="344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965200" indent="-698500" algn="l" rtl="0" fontAlgn="base">
        <a:spcBef>
          <a:spcPts val="69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409700" indent="-698500" algn="l" rtl="0" fontAlgn="base">
        <a:spcBef>
          <a:spcPts val="69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854200" indent="-698500" algn="l" rtl="0" fontAlgn="base">
        <a:spcBef>
          <a:spcPts val="69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98700" indent="-698500" algn="l" rtl="0" fontAlgn="base">
        <a:spcBef>
          <a:spcPts val="69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743200" indent="-698500" algn="l" rtl="0" fontAlgn="base">
        <a:spcBef>
          <a:spcPts val="69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200400" indent="-698500" algn="l" rtl="0" fontAlgn="base">
        <a:spcBef>
          <a:spcPts val="69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657600" indent="-698500" algn="l" rtl="0" fontAlgn="base">
        <a:spcBef>
          <a:spcPts val="69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114800" indent="-698500" algn="l" rtl="0" fontAlgn="base">
        <a:spcBef>
          <a:spcPts val="69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572000" indent="-698500" algn="l" rtl="0" fontAlgn="base">
        <a:spcBef>
          <a:spcPts val="69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739900" y="355600"/>
            <a:ext cx="20904200" cy="344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39900" y="3898900"/>
            <a:ext cx="20904200" cy="854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1066800" indent="-800100" algn="l" rtl="0" fontAlgn="base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511300" indent="-800100" algn="l" rtl="0" fontAlgn="base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955800" indent="-800100" algn="l" rtl="0" fontAlgn="base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400300" indent="-800100" algn="l" rtl="0" fontAlgn="base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844800" indent="-800100" algn="l" rtl="0" fontAlgn="base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302000" indent="-800100" algn="l" rtl="0" fontAlgn="base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759200" indent="-800100" algn="l" rtl="0" fontAlgn="base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216400" indent="-800100" algn="l" rtl="0" fontAlgn="base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673600" indent="-800100" algn="l" rtl="0" fontAlgn="base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739900" y="4178300"/>
            <a:ext cx="20904200" cy="535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39900" y="1778000"/>
            <a:ext cx="20904200" cy="1014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1066800" indent="-800100" algn="l" rtl="0" fontAlgn="base">
        <a:spcBef>
          <a:spcPts val="7300"/>
        </a:spcBef>
        <a:spcAft>
          <a:spcPct val="0"/>
        </a:spcAft>
        <a:buSzPct val="171000"/>
        <a:buFont typeface="Gill Sans" charset="0"/>
        <a:buChar char="•"/>
        <a:defRPr sz="5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511300" indent="-800100" algn="l" rtl="0" fontAlgn="base">
        <a:spcBef>
          <a:spcPts val="7300"/>
        </a:spcBef>
        <a:spcAft>
          <a:spcPct val="0"/>
        </a:spcAft>
        <a:buSzPct val="171000"/>
        <a:buFont typeface="Gill Sans" charset="0"/>
        <a:buChar char="•"/>
        <a:defRPr sz="5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955800" indent="-800100" algn="l" rtl="0" fontAlgn="base">
        <a:spcBef>
          <a:spcPts val="7300"/>
        </a:spcBef>
        <a:spcAft>
          <a:spcPct val="0"/>
        </a:spcAft>
        <a:buSzPct val="171000"/>
        <a:buFont typeface="Gill Sans" charset="0"/>
        <a:buChar char="•"/>
        <a:defRPr sz="5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400300" indent="-800100" algn="l" rtl="0" fontAlgn="base">
        <a:spcBef>
          <a:spcPts val="7300"/>
        </a:spcBef>
        <a:spcAft>
          <a:spcPct val="0"/>
        </a:spcAft>
        <a:buSzPct val="171000"/>
        <a:buFont typeface="Gill Sans" charset="0"/>
        <a:buChar char="•"/>
        <a:defRPr sz="5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844800" indent="-800100" algn="l" rtl="0" fontAlgn="base">
        <a:spcBef>
          <a:spcPts val="7300"/>
        </a:spcBef>
        <a:spcAft>
          <a:spcPct val="0"/>
        </a:spcAft>
        <a:buSzPct val="171000"/>
        <a:buFont typeface="Gill Sans" charset="0"/>
        <a:buChar char="•"/>
        <a:defRPr sz="5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302000" indent="-800100" algn="l" rtl="0" fontAlgn="base">
        <a:spcBef>
          <a:spcPts val="7300"/>
        </a:spcBef>
        <a:spcAft>
          <a:spcPct val="0"/>
        </a:spcAft>
        <a:buSzPct val="171000"/>
        <a:buFont typeface="Gill Sans" charset="0"/>
        <a:buChar char="•"/>
        <a:defRPr sz="5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759200" indent="-800100" algn="l" rtl="0" fontAlgn="base">
        <a:spcBef>
          <a:spcPts val="7300"/>
        </a:spcBef>
        <a:spcAft>
          <a:spcPct val="0"/>
        </a:spcAft>
        <a:buSzPct val="171000"/>
        <a:buFont typeface="Gill Sans" charset="0"/>
        <a:buChar char="•"/>
        <a:defRPr sz="5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216400" indent="-800100" algn="l" rtl="0" fontAlgn="base">
        <a:spcBef>
          <a:spcPts val="7300"/>
        </a:spcBef>
        <a:spcAft>
          <a:spcPct val="0"/>
        </a:spcAft>
        <a:buSzPct val="171000"/>
        <a:buFont typeface="Gill Sans" charset="0"/>
        <a:buChar char="•"/>
        <a:defRPr sz="5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673600" indent="-800100" algn="l" rtl="0" fontAlgn="base">
        <a:spcBef>
          <a:spcPts val="7300"/>
        </a:spcBef>
        <a:spcAft>
          <a:spcPct val="0"/>
        </a:spcAft>
        <a:buSzPct val="171000"/>
        <a:buFont typeface="Gill Sans" charset="0"/>
        <a:buChar char="•"/>
        <a:defRPr sz="5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739900" y="10363200"/>
            <a:ext cx="20904200" cy="238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739900" y="10363200"/>
            <a:ext cx="20904200" cy="238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739900" y="2146300"/>
            <a:ext cx="12547600" cy="463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39900" y="6896100"/>
            <a:ext cx="12547600" cy="463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96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9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9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9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9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9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9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9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9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739900" y="2146300"/>
            <a:ext cx="12547600" cy="463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39900" y="6896100"/>
            <a:ext cx="12547600" cy="463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96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9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9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9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9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9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9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9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9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489200" y="355600"/>
            <a:ext cx="19405600" cy="344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1117600" indent="-800100" algn="l" rtl="0" fontAlgn="base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562100" indent="-800100" algn="l" rtl="0" fontAlgn="base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2006600" indent="-800100" algn="l" rtl="0" fontAlgn="base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451100" indent="-800100" algn="l" rtl="0" fontAlgn="base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895600" indent="-800100" algn="l" rtl="0" fontAlgn="base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352800" indent="-800100" algn="l" rtl="0" fontAlgn="base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810000" indent="-800100" algn="l" rtl="0" fontAlgn="base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267200" indent="-800100" algn="l" rtl="0" fontAlgn="base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724400" indent="-800100" algn="l" rtl="0" fontAlgn="base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file:///C:\Users\Kurt\AppData\Local\Temp\DataPoint%20Standard%20edition\News\httpa.abcnews.comimagesPoliticsRT_trump1_ml_160916_4x3t_384.jpg" TargetMode="External"/><Relationship Id="rId3" Type="http://schemas.openxmlformats.org/officeDocument/2006/relationships/tags" Target="../tags/tag4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.xml"/><Relationship Id="rId10" Type="http://schemas.openxmlformats.org/officeDocument/2006/relationships/image" Target="../media/image2.jpg"/><Relationship Id="rId4" Type="http://schemas.openxmlformats.org/officeDocument/2006/relationships/tags" Target="../tags/tag5.xml"/><Relationship Id="rId9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13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16303624" y="0"/>
            <a:ext cx="7553671" cy="949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b"/>
          <a:lstStyle/>
          <a:p>
            <a:pPr algn="l"/>
            <a:r>
              <a:rPr lang="en-GB" sz="5400" dirty="0">
                <a:solidFill>
                  <a:schemeClr val="accent2"/>
                </a:solidFill>
                <a:latin typeface="Arimo Bold" charset="0"/>
                <a:ea typeface="ＭＳ Ｐゴシック" charset="0"/>
                <a:cs typeface="Arimo Bold" charset="0"/>
                <a:sym typeface="Arimo Bold" charset="0"/>
              </a:rPr>
              <a:t> Roberts County: A year in the most pro-Trump town in America</a:t>
            </a:r>
            <a:endParaRPr lang="en-US" sz="5400" dirty="0">
              <a:solidFill>
                <a:schemeClr val="accent2"/>
              </a:solidFill>
              <a:latin typeface="Arimo Bold" charset="0"/>
              <a:ea typeface="ＭＳ Ｐゴシック" charset="0"/>
              <a:cs typeface="Arimo Bold" charset="0"/>
              <a:sym typeface="Arimo Bold" charset="0"/>
            </a:endParaRPr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2071688" y="10414000"/>
            <a:ext cx="13530262" cy="0"/>
          </a:xfrm>
          <a:prstGeom prst="line">
            <a:avLst/>
          </a:prstGeom>
          <a:noFill/>
          <a:ln w="25400" cap="flat">
            <a:solidFill>
              <a:srgbClr val="4B5055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52" name="Rectangle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16373474" y="10128250"/>
            <a:ext cx="7771853" cy="3354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t"/>
          <a:lstStyle/>
          <a:p>
            <a:pPr algn="l">
              <a:lnSpc>
                <a:spcPct val="140000"/>
              </a:lnSpc>
            </a:pPr>
            <a:r>
              <a:rPr lang="en-GB" sz="2000" dirty="0">
                <a:solidFill>
                  <a:srgbClr val="A0A5AA"/>
                </a:solidFill>
                <a:latin typeface="Arimo" charset="0"/>
                <a:ea typeface="ＭＳ Ｐゴシック" charset="0"/>
                <a:cs typeface="Arimo" charset="0"/>
                <a:sym typeface="Arimo" charset="0"/>
              </a:rPr>
              <a:t>A place where Buddy the dog barks like mad whenever he hears Hillary.</a:t>
            </a:r>
            <a:endParaRPr lang="en-US" sz="2000" dirty="0">
              <a:solidFill>
                <a:srgbClr val="A0A5AA"/>
              </a:solidFill>
              <a:latin typeface="Arimo" charset="0"/>
              <a:ea typeface="ＭＳ Ｐゴシック" charset="0"/>
              <a:cs typeface="Arimo" charset="0"/>
              <a:sym typeface="Arimo" charset="0"/>
            </a:endParaRPr>
          </a:p>
        </p:txBody>
      </p:sp>
      <p:sp>
        <p:nvSpPr>
          <p:cNvPr id="27659" name="Rectangle 11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2009775" y="10687050"/>
            <a:ext cx="21590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l">
              <a:lnSpc>
                <a:spcPct val="140000"/>
              </a:lnSpc>
            </a:pPr>
            <a:r>
              <a:rPr lang="en-US" sz="2000" dirty="0">
                <a:solidFill>
                  <a:srgbClr val="A0A5AA"/>
                </a:solidFill>
                <a:latin typeface="Arimo" charset="0"/>
                <a:ea typeface="ＭＳ Ｐゴシック" charset="0"/>
                <a:cs typeface="Arimo" charset="0"/>
                <a:sym typeface="Arimo" charset="0"/>
              </a:rPr>
              <a:t>Politics</a:t>
            </a:r>
          </a:p>
        </p:txBody>
      </p:sp>
      <p:pic>
        <p:nvPicPr>
          <p:cNvPr id="3" name="Picture 1"/>
          <p:cNvPicPr>
            <a:picLocks/>
          </p:cNvPicPr>
          <p:nvPr/>
        </p:nvPicPr>
        <p:blipFill rotWithShape="1">
          <a:blip r:link="rId8"/>
          <a:srcRect b="21203"/>
          <a:stretch>
            <a:fillRect/>
          </a:stretch>
        </p:blipFill>
        <p:spPr>
          <a:xfrm>
            <a:off x="2049463" y="1654895"/>
            <a:ext cx="13552488" cy="784470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4F3C647-7CB8-4C5C-9055-F8F7ED3E1AAF}"/>
              </a:ext>
            </a:extLst>
          </p:cNvPr>
          <p:cNvSpPr/>
          <p:nvPr/>
        </p:nvSpPr>
        <p:spPr bwMode="auto">
          <a:xfrm>
            <a:off x="2049463" y="1654895"/>
            <a:ext cx="13552487" cy="7844706"/>
          </a:xfrm>
          <a:prstGeom prst="rect">
            <a:avLst/>
          </a:prstGeom>
          <a:blipFill dpi="0" rotWithShape="0">
            <a:blip r:embed="rId9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Heiti SC Light" charset="0"/>
              <a:cs typeface="Heiti SC Light" charset="0"/>
              <a:sym typeface="Gill Sans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DD3FEE8-E2FD-4E91-9359-2693F08993FC}"/>
              </a:ext>
            </a:extLst>
          </p:cNvPr>
          <p:cNvSpPr/>
          <p:nvPr/>
        </p:nvSpPr>
        <p:spPr bwMode="auto">
          <a:xfrm>
            <a:off x="2049463" y="1654895"/>
            <a:ext cx="13552487" cy="7844706"/>
          </a:xfrm>
          <a:prstGeom prst="rect">
            <a:avLst/>
          </a:prstGeom>
          <a:blipFill dpi="0" rotWithShape="0">
            <a:blip r:embed="rId9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Heiti SC Light" charset="0"/>
              <a:cs typeface="Heiti SC Light" charset="0"/>
              <a:sym typeface="Gill Sans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CF1900-1541-4F61-BC98-61784C089415}"/>
              </a:ext>
            </a:extLst>
          </p:cNvPr>
          <p:cNvSpPr/>
          <p:nvPr>
            <p:custDataLst>
              <p:tags r:id="rId5"/>
            </p:custDataLst>
          </p:nvPr>
        </p:nvSpPr>
        <p:spPr bwMode="auto">
          <a:xfrm>
            <a:off x="2049463" y="1654895"/>
            <a:ext cx="13552487" cy="7844706"/>
          </a:xfrm>
          <a:prstGeom prst="rect">
            <a:avLst/>
          </a:prstGeom>
          <a:blipFill dpi="0" rotWithShape="0">
            <a:blip r:embed="rId10"/>
            <a:srcRect/>
            <a:stretch>
              <a:fillRect/>
            </a:stretch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Heiti SC Light" charset="0"/>
              <a:cs typeface="Heiti SC Light" charset="0"/>
              <a:sym typeface="Gill Sans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dir="u"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PRODUCTNAME" val="DataPoint"/>
  <p:tag name="PRESENTATIONPOINT DATAPOINT PRODUCTCODE" val="DP16STD"/>
  <p:tag name="PRESENTATIONPOINT DATAPOINT LICENSEDSAVE" val="-1"/>
  <p:tag name="PRESENTATIONPOINT DATAPOINT DATACONNECTION 2" val="2&#10;ABC News&#10;1&#10;22&#10;-1&#10;-1&#10;300&#10;&#10;http://abcnews.go.com/abcnews/topstories&#10;0&#10;0&#10;-1&#10;99999999&#10;-1&#10;0&#10;&#10;&#10;&#10;&#10;0&#10;0&#10;0&#10;0&#10;0&#10;&#10;&#10;&#10;&#10;&#10;&#10;0&#10;0&#10;0&#10;0&#10;0&#10;&#10;30&#10;0&#10;705e8f7b-bcc4-42df-a9a3-617fd7c4b4ce&#10;0&#10;&#10;0&#10;-1"/>
  <p:tag name="PRESENTATIONPOINT DATAPOINT VERS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DATACONNECTION 1" val="-1&#10;1&#10;-1&#10;-1&#10;5&#10;-1&#10;1&#10;0&#10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HAPETEXT BOXDATACONNECTIONID" val="2"/>
  <p:tag name="PRESENTATIONPOINT DATAPOINT SHAPETEXT BOXCOLUMN" val="Title"/>
  <p:tag name="PRESENTATIONPOINT DATAPOINT SHAPETEXT BOXROWNUMBER" val="1"/>
  <p:tag name="PRESENTATIONPOINT DATAPOINT SHAPETEXT BOXALTERNATE" val="0"/>
  <p:tag name="PRESENTATIONPOINT DATAPOINT SHAPETEXT BOXALTERNATEINTERVAL" val="3"/>
  <p:tag name="PRESENTATIONPOINT DATAPOINT SHAPETEXT BOXLIMITTEXTLENGTH" val="0"/>
  <p:tag name="PRESENTATIONPOINT DATAPOINT SHAPETEXT BOXLIMITEXTMAXIMUMLENGTH" val="80"/>
  <p:tag name="PRESENTATIONPOINT DATAPOINT SHAPETEXT ISTICKER" val="False"/>
  <p:tag name="PRESENTATIONPOINT DATAPOINT SHAPETEXT TICKERDIRECTION" val="0"/>
  <p:tag name="PRESENTATIONPOINT DATAPOINT SHAPETEXT TICKERDURATION" val="10"/>
  <p:tag name="PRESENTATIONPOINT DATAPOINT SHAPETEXT TICKERREPEATTEXT" val="1"/>
  <p:tag name="PRESENTATIONPOINT DATAPOINT SHAPETEXT PLAYNOTIFICATION" val="0"/>
  <p:tag name="PRESENTATIONPOINT DATAPOINT SHAPETEXT USETEXTTOSPEECH" val="0"/>
  <p:tag name="PRESENTATIONPOINT DATAPOINT SHAPETEXT VOICENAME" val="Microsoft Hazel Desktop"/>
  <p:tag name="PRESENTATIONPOINT DATAPOINT SHAPETEXT VOICEPLAYVALUE" val="0"/>
  <p:tag name="PRESENTATIONPOINT DATAPOINT SHAPE FORMAT -1 -1" val="0&#10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HAPETEXT BOXDATACONNECTIONID" val="2"/>
  <p:tag name="PRESENTATIONPOINT DATAPOINT SHAPETEXT BOXCOLUMN" val="Description"/>
  <p:tag name="PRESENTATIONPOINT DATAPOINT SHAPETEXT BOXROWNUMBER" val="1"/>
  <p:tag name="PRESENTATIONPOINT DATAPOINT SHAPETEXT BOXALTERNATE" val="0"/>
  <p:tag name="PRESENTATIONPOINT DATAPOINT SHAPETEXT BOXALTERNATEINTERVAL" val="3"/>
  <p:tag name="PRESENTATIONPOINT DATAPOINT SHAPETEXT BOXLIMITTEXTLENGTH" val="0"/>
  <p:tag name="PRESENTATIONPOINT DATAPOINT SHAPETEXT BOXLIMITEXTMAXIMUMLENGTH" val="80"/>
  <p:tag name="PRESENTATIONPOINT DATAPOINT SHAPETEXT ISTICKER" val="False"/>
  <p:tag name="PRESENTATIONPOINT DATAPOINT SHAPETEXT TICKERDIRECTION" val="0"/>
  <p:tag name="PRESENTATIONPOINT DATAPOINT SHAPETEXT TICKERDURATION" val="10"/>
  <p:tag name="PRESENTATIONPOINT DATAPOINT SHAPETEXT TICKERREPEATTEXT" val="1"/>
  <p:tag name="PRESENTATIONPOINT DATAPOINT SHAPETEXT PLAYNOTIFICATION" val="0"/>
  <p:tag name="PRESENTATIONPOINT DATAPOINT SHAPETEXT USETEXTTOSPEECH" val="0"/>
  <p:tag name="PRESENTATIONPOINT DATAPOINT SHAPETEXT VOICENAME" val="Microsoft Hazel Desktop"/>
  <p:tag name="PRESENTATIONPOINT DATAPOINT SHAPETEXT VOICEPLAYVALUE" val="0"/>
  <p:tag name="PRESENTATIONPOINT DATAPOINT SHAPE FORMAT -1 -1" val="0&#10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HAPETEXT BOXDATACONNECTIONID" val="2"/>
  <p:tag name="PRESENTATIONPOINT DATAPOINT SHAPETEXT BOXCOLUMN" val="Category"/>
  <p:tag name="PRESENTATIONPOINT DATAPOINT SHAPETEXT BOXROWNUMBER" val="1"/>
  <p:tag name="PRESENTATIONPOINT DATAPOINT SHAPETEXT BOXALTERNATE" val="0"/>
  <p:tag name="PRESENTATIONPOINT DATAPOINT SHAPETEXT BOXALTERNATEINTERVAL" val="3"/>
  <p:tag name="PRESENTATIONPOINT DATAPOINT SHAPETEXT BOXLIMITTEXTLENGTH" val="0"/>
  <p:tag name="PRESENTATIONPOINT DATAPOINT SHAPETEXT BOXLIMITEXTMAXIMUMLENGTH" val="80"/>
  <p:tag name="PRESENTATIONPOINT DATAPOINT SHAPETEXT ISTICKER" val="False"/>
  <p:tag name="PRESENTATIONPOINT DATAPOINT SHAPETEXT TICKERDIRECTION" val="0"/>
  <p:tag name="PRESENTATIONPOINT DATAPOINT SHAPETEXT TICKERDURATION" val="10"/>
  <p:tag name="PRESENTATIONPOINT DATAPOINT SHAPETEXT TICKERREPEATTEXT" val="1"/>
  <p:tag name="PRESENTATIONPOINT DATAPOINT SHAPETEXT PLAYNOTIFICATION" val="0"/>
  <p:tag name="PRESENTATIONPOINT DATAPOINT SHAPETEXT USETEXTTOSPEECH" val="0"/>
  <p:tag name="PRESENTATIONPOINT DATAPOINT SHAPETEXT VOICENAME" val="Microsoft Hazel Desktop"/>
  <p:tag name="PRESENTATIONPOINT DATAPOINT SHAPETEXT VOICEPLAYVALUE" val="0"/>
  <p:tag name="PRESENTATIONPOINT DATAPOINT SHAPE FORMAT -1 -1" val="0&#10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HAPEIMAGE DATACONNECTIONID" val="2"/>
  <p:tag name="PRESENTATIONPOINT DATAPOINT SHAPEIMAGE COLUMN" val="ThumbnailUrl"/>
  <p:tag name="PRESENTATIONPOINT DATAPOINT SHAPEIMAGE ROWNUMBER" val="1"/>
  <p:tag name="PRESENTATIONPOINT DATAPOINT SHAPEIMAGE COLUMNCONTAINS" val="0"/>
  <p:tag name="PRESENTATIONPOINT DATAPOINT SHAPEIMAGE RESIZEAFTERUPDATE" val="0"/>
  <p:tag name="PRESENTATIONPOINT DATAPOINT SHAPEIMAGE PLAYNOTIFICATIO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Happy Biz_Green">
      <a:dk1>
        <a:srgbClr val="131D27"/>
      </a:dk1>
      <a:lt1>
        <a:srgbClr val="FFFFFF"/>
      </a:lt1>
      <a:dk2>
        <a:srgbClr val="000000"/>
      </a:dk2>
      <a:lt2>
        <a:srgbClr val="000000"/>
      </a:lt2>
      <a:accent1>
        <a:srgbClr val="64AA28"/>
      </a:accent1>
      <a:accent2>
        <a:srgbClr val="96CD32"/>
      </a:accent2>
      <a:accent3>
        <a:srgbClr val="A5D741"/>
      </a:accent3>
      <a:accent4>
        <a:srgbClr val="2D3741"/>
      </a:accent4>
      <a:accent5>
        <a:srgbClr val="646E78"/>
      </a:accent5>
      <a:accent6>
        <a:srgbClr val="A0AAB4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Heiti SC Light" charset="0"/>
            <a:cs typeface="Heiti SC Light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Heiti SC Light" charset="0"/>
            <a:cs typeface="Heiti SC Light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Heiti SC Light" charset="0"/>
            <a:cs typeface="Heiti SC Light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Heiti SC Light" charset="0"/>
            <a:cs typeface="Heiti SC Light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Heiti SC Light" charset="0"/>
            <a:cs typeface="Heiti SC Light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Heiti SC Light" charset="0"/>
            <a:cs typeface="Heiti SC Light" charset="0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Heiti SC Light" charset="0"/>
            <a:cs typeface="Heiti SC Light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Heiti SC Light" charset="0"/>
            <a:cs typeface="Heiti SC Light" charset="0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Heiti SC Light" charset="0"/>
            <a:cs typeface="Heiti SC Light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Heiti SC Light" charset="0"/>
            <a:cs typeface="Heiti SC Light" charset="0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Heiti SC Light" charset="0"/>
            <a:cs typeface="Heiti SC Light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Heiti SC Light" charset="0"/>
            <a:cs typeface="Heiti SC Light" charset="0"/>
            <a:sym typeface="Gill 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Heiti SC Light" charset="0"/>
            <a:cs typeface="Heiti SC Light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Heiti SC Light" charset="0"/>
            <a:cs typeface="Heiti SC Light" charset="0"/>
            <a:sym typeface="Gill 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Heiti SC Light" charset="0"/>
            <a:cs typeface="Heiti SC Light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Heiti SC Light" charset="0"/>
            <a:cs typeface="Heiti SC Light" charset="0"/>
            <a:sym typeface="Gill 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Heiti SC Light" charset="0"/>
            <a:cs typeface="Heiti SC Light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Heiti SC Light" charset="0"/>
            <a:cs typeface="Heiti SC Light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Heiti SC Light" charset="0"/>
            <a:cs typeface="Heiti SC Light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Heiti SC Light" charset="0"/>
            <a:cs typeface="Heiti SC Light" charset="0"/>
            <a:sym typeface="Gill 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Heiti SC Light" charset="0"/>
            <a:cs typeface="Heiti SC Light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Heiti SC Light" charset="0"/>
            <a:cs typeface="Heiti SC Light" charset="0"/>
            <a:sym typeface="Gill 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Heiti SC Light" charset="0"/>
            <a:cs typeface="Heiti SC Light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Heiti SC Light" charset="0"/>
            <a:cs typeface="Heiti SC Light" charset="0"/>
            <a:sym typeface="Gill 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Heiti SC Light" charset="0"/>
            <a:cs typeface="Heiti SC Light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Heiti SC Light" charset="0"/>
            <a:cs typeface="Heiti SC Light" charset="0"/>
            <a:sym typeface="Gill 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Heiti SC Light" charset="0"/>
            <a:cs typeface="Heiti SC Light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Heiti SC Light" charset="0"/>
            <a:cs typeface="Heiti SC Light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</TotalTime>
  <Pages>0</Pages>
  <Words>29</Words>
  <Characters>0</Characters>
  <Application>Microsoft Office PowerPoint</Application>
  <PresentationFormat>Custom</PresentationFormat>
  <Lines>0</Lines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14</vt:i4>
      </vt:variant>
      <vt:variant>
        <vt:lpstr>Slide Titles</vt:lpstr>
      </vt:variant>
      <vt:variant>
        <vt:i4>1</vt:i4>
      </vt:variant>
    </vt:vector>
  </HeadingPairs>
  <TitlesOfParts>
    <vt:vector size="21" baseType="lpstr">
      <vt:lpstr>ＭＳ Ｐゴシック</vt:lpstr>
      <vt:lpstr>Arimo</vt:lpstr>
      <vt:lpstr>Arimo Bold</vt:lpstr>
      <vt:lpstr>Calibri</vt:lpstr>
      <vt:lpstr>Gill Sans</vt:lpstr>
      <vt:lpstr>Heiti SC Light</vt:lpstr>
      <vt:lpstr>Title &amp; Subtitle</vt:lpstr>
      <vt:lpstr>Title &amp; Bullets</vt:lpstr>
      <vt:lpstr>Title - Center</vt:lpstr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 ak azad</dc:creator>
  <cp:lastModifiedBy>Presentation Point</cp:lastModifiedBy>
  <cp:revision>61</cp:revision>
  <dcterms:modified xsi:type="dcterms:W3CDTF">2018-01-17T09:38:11Z</dcterms:modified>
</cp:coreProperties>
</file>