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1" r:id="rId2"/>
    <p:sldId id="282" r:id="rId3"/>
    <p:sldId id="283" r:id="rId4"/>
    <p:sldId id="257" r:id="rId5"/>
    <p:sldId id="292" r:id="rId6"/>
    <p:sldId id="293" r:id="rId7"/>
    <p:sldId id="294" r:id="rId8"/>
    <p:sldId id="295" r:id="rId9"/>
  </p:sldIdLst>
  <p:sldSz cx="36571238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" userDrawn="1">
          <p15:clr>
            <a:srgbClr val="A4A3A4"/>
          </p15:clr>
        </p15:guide>
        <p15:guide id="2" orient="horz" pos="956" userDrawn="1">
          <p15:clr>
            <a:srgbClr val="A4A3A4"/>
          </p15:clr>
        </p15:guide>
        <p15:guide id="3" orient="horz" pos="3664" userDrawn="1">
          <p15:clr>
            <a:srgbClr val="A4A3A4"/>
          </p15:clr>
        </p15:guide>
        <p15:guide id="4" pos="1020" userDrawn="1">
          <p15:clr>
            <a:srgbClr val="A4A3A4"/>
          </p15:clr>
        </p15:guide>
        <p15:guide id="5" pos="11520" userDrawn="1">
          <p15:clr>
            <a:srgbClr val="A4A3A4"/>
          </p15:clr>
        </p15:guide>
        <p15:guide id="6" pos="22014" userDrawn="1">
          <p15:clr>
            <a:srgbClr val="A4A3A4"/>
          </p15:clr>
        </p15:guide>
        <p15:guide id="7" orient="horz" pos="9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113"/>
    <a:srgbClr val="F6BD9B"/>
    <a:srgbClr val="DDAB8B"/>
    <a:srgbClr val="1F405A"/>
    <a:srgbClr val="252122"/>
    <a:srgbClr val="31B0DD"/>
    <a:srgbClr val="183553"/>
    <a:srgbClr val="2C4156"/>
    <a:srgbClr val="1970AB"/>
    <a:srgbClr val="D0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326E47-4CAF-4908-BB19-B12513CDBB16}" v="1" dt="2019-01-10T09:56:50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4693" autoAdjust="0"/>
  </p:normalViewPr>
  <p:slideViewPr>
    <p:cSldViewPr snapToGrid="0" snapToObjects="1" showGuides="1">
      <p:cViewPr varScale="1">
        <p:scale>
          <a:sx n="28" d="100"/>
          <a:sy n="28" d="100"/>
        </p:scale>
        <p:origin x="64" y="1000"/>
      </p:cViewPr>
      <p:guideLst>
        <p:guide orient="horz" pos="273"/>
        <p:guide orient="horz" pos="956"/>
        <p:guide orient="horz" pos="3664"/>
        <p:guide pos="1020"/>
        <p:guide pos="11520"/>
        <p:guide pos="22014"/>
        <p:guide orient="horz" pos="9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828" y="-78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2E5F-2834-4A47-A64F-DBC02197002F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C266D-9BF6-45DD-93F4-23D3D4380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39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A7A65-FCEB-45DA-8E08-BBBF0E9E7FCA}" type="datetimeFigureOut">
              <a:rPr lang="de-DE" smtClean="0"/>
              <a:t>15.01.2019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5713413" y="685800"/>
            <a:ext cx="18284826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5471-CC57-402A-9527-36A1D012F6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5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und"/>
          <p:cNvSpPr/>
          <p:nvPr userDrawn="1"/>
        </p:nvSpPr>
        <p:spPr bwMode="gray">
          <a:xfrm>
            <a:off x="1" y="0"/>
            <a:ext cx="36571238" cy="5816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7" name="Bar"/>
          <p:cNvSpPr/>
          <p:nvPr userDrawn="1"/>
        </p:nvSpPr>
        <p:spPr bwMode="ltGray">
          <a:xfrm>
            <a:off x="1" y="5816600"/>
            <a:ext cx="36571238" cy="1044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 bwMode="gray">
          <a:xfrm>
            <a:off x="3165618" y="0"/>
            <a:ext cx="30240000" cy="3744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8800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 bwMode="gray">
          <a:xfrm>
            <a:off x="3165618" y="3744000"/>
            <a:ext cx="30240000" cy="207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>
                <a:solidFill>
                  <a:srgbClr val="B2B2B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30628800" y="6084000"/>
            <a:ext cx="4320000" cy="360000"/>
          </a:xfrm>
          <a:prstGeom prst="rect">
            <a:avLst/>
          </a:prstGeom>
        </p:spPr>
        <p:txBody>
          <a:bodyPr/>
          <a:lstStyle/>
          <a:p>
            <a:fld id="{27FC3DAB-407D-4279-8EB6-232635B61438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>
          <a:xfrm>
            <a:off x="11804400" y="6084000"/>
            <a:ext cx="12959999" cy="36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620000" y="6084000"/>
            <a:ext cx="2700000" cy="360000"/>
          </a:xfrm>
          <a:prstGeom prst="rect">
            <a:avLst/>
          </a:prstGeom>
        </p:spPr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und"/>
          <p:cNvSpPr/>
          <p:nvPr userDrawn="1"/>
        </p:nvSpPr>
        <p:spPr bwMode="gray">
          <a:xfrm>
            <a:off x="1" y="0"/>
            <a:ext cx="36571238" cy="5816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7" name="Bar"/>
          <p:cNvSpPr/>
          <p:nvPr userDrawn="1"/>
        </p:nvSpPr>
        <p:spPr bwMode="ltGray">
          <a:xfrm>
            <a:off x="1" y="5816600"/>
            <a:ext cx="36571238" cy="1044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 bwMode="gray">
          <a:xfrm>
            <a:off x="3165618" y="0"/>
            <a:ext cx="30240000" cy="37440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8800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 bwMode="gray">
          <a:xfrm>
            <a:off x="3165618" y="3744000"/>
            <a:ext cx="30240000" cy="207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rgbClr val="B2B2B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30628800" y="6084000"/>
            <a:ext cx="4320000" cy="360000"/>
          </a:xfrm>
          <a:prstGeom prst="rect">
            <a:avLst/>
          </a:prstGeom>
        </p:spPr>
        <p:txBody>
          <a:bodyPr/>
          <a:lstStyle/>
          <a:p>
            <a:fld id="{27FC3DAB-407D-4279-8EB6-232635B61438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>
          <a:xfrm>
            <a:off x="11804400" y="6084000"/>
            <a:ext cx="12959999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>
          <a:xfrm>
            <a:off x="1620000" y="6084000"/>
            <a:ext cx="2700000" cy="360000"/>
          </a:xfrm>
          <a:prstGeom prst="rect">
            <a:avLst/>
          </a:prstGeom>
        </p:spPr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5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"/>
          <p:cNvSpPr>
            <a:spLocks noGrp="1"/>
          </p:cNvSpPr>
          <p:nvPr>
            <p:ph type="dt" sz="half" idx="10"/>
          </p:nvPr>
        </p:nvSpPr>
        <p:spPr>
          <a:xfrm>
            <a:off x="30628800" y="6084000"/>
            <a:ext cx="4320000" cy="360000"/>
          </a:xfrm>
          <a:prstGeom prst="rect">
            <a:avLst/>
          </a:prstGeom>
        </p:spPr>
        <p:txBody>
          <a:bodyPr/>
          <a:lstStyle/>
          <a:p>
            <a:fld id="{27FC3DAB-407D-4279-8EB6-232635B61438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"/>
          <p:cNvSpPr>
            <a:spLocks noGrp="1"/>
          </p:cNvSpPr>
          <p:nvPr>
            <p:ph type="ftr" sz="quarter" idx="11"/>
          </p:nvPr>
        </p:nvSpPr>
        <p:spPr>
          <a:xfrm>
            <a:off x="11804400" y="6084000"/>
            <a:ext cx="12959999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12"/>
          </p:nvPr>
        </p:nvSpPr>
        <p:spPr>
          <a:xfrm>
            <a:off x="1620000" y="6084000"/>
            <a:ext cx="2700000" cy="360000"/>
          </a:xfrm>
          <a:prstGeom prst="rect">
            <a:avLst/>
          </a:prstGeom>
        </p:spPr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3657124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12190414" y="0"/>
            <a:ext cx="12190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24380827" y="0"/>
            <a:ext cx="12190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365712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26157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655" r:id="rId3"/>
    <p:sldLayoutId id="2147483729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5" name="Gerader Verbinder 4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hteck 6"/>
          <p:cNvSpPr/>
          <p:nvPr/>
        </p:nvSpPr>
        <p:spPr>
          <a:xfrm>
            <a:off x="0" y="0"/>
            <a:ext cx="1218763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4400" dirty="0"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IT WILL START SOON…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6" b="33647"/>
          <a:stretch/>
        </p:blipFill>
        <p:spPr>
          <a:xfrm>
            <a:off x="12187636" y="0"/>
            <a:ext cx="24383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5" name="Gerader Verbinder 4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/>
          <p:cNvSpPr/>
          <p:nvPr/>
        </p:nvSpPr>
        <p:spPr>
          <a:xfrm>
            <a:off x="12193189" y="0"/>
            <a:ext cx="1218763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4400" dirty="0"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ONE MOMENT PLEASE….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10832"/>
          <a:stretch/>
        </p:blipFill>
        <p:spPr>
          <a:xfrm>
            <a:off x="-1" y="0"/>
            <a:ext cx="12187637" cy="6843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6"/>
          <a:stretch/>
        </p:blipFill>
        <p:spPr>
          <a:xfrm>
            <a:off x="24380825" y="0"/>
            <a:ext cx="12190413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5" name="Gerader Verbinder 4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hteck 8"/>
          <p:cNvSpPr/>
          <p:nvPr/>
        </p:nvSpPr>
        <p:spPr>
          <a:xfrm>
            <a:off x="24383602" y="0"/>
            <a:ext cx="1218763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4400" dirty="0">
                <a:latin typeface="Segoe UI" panose="020B0502040204020203" pitchFamily="34" charset="0"/>
                <a:ea typeface="Open Sans Light" panose="020B0306030504020204" pitchFamily="34" charset="0"/>
                <a:cs typeface="Segoe UI" panose="020B0502040204020203" pitchFamily="34" charset="0"/>
              </a:rPr>
              <a:t>HERE WE GO!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0" b="31628"/>
          <a:stretch/>
        </p:blipFill>
        <p:spPr>
          <a:xfrm>
            <a:off x="0" y="0"/>
            <a:ext cx="24383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19" name="Gerader Verbinder 18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18" y="2285182"/>
            <a:ext cx="6093818" cy="4570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3818" cy="4570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990" y="429"/>
            <a:ext cx="6093248" cy="45699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471" y="2285181"/>
            <a:ext cx="6096519" cy="45723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12189771" y="86"/>
            <a:ext cx="12191696" cy="68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19" name="Gerader Verbinder 18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b="13016"/>
          <a:stretch/>
        </p:blipFill>
        <p:spPr>
          <a:xfrm>
            <a:off x="12190411" y="448"/>
            <a:ext cx="12190414" cy="6857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619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19" name="Gerader Verbinder 18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14657" r="13650" b="24004"/>
          <a:stretch/>
        </p:blipFill>
        <p:spPr>
          <a:xfrm>
            <a:off x="24380825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b="2730"/>
          <a:stretch/>
        </p:blipFill>
        <p:spPr>
          <a:xfrm>
            <a:off x="2" y="0"/>
            <a:ext cx="12187632" cy="6855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2190419" y="450"/>
            <a:ext cx="12190400" cy="68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19" name="Gerader Verbinder 18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9" b="9969"/>
          <a:stretch/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 b="12549"/>
          <a:stretch/>
        </p:blipFill>
        <p:spPr>
          <a:xfrm>
            <a:off x="24380825" y="0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413" y="447"/>
            <a:ext cx="12190412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 flipV="1">
            <a:off x="12187636" y="-1871485"/>
            <a:ext cx="12193189" cy="1458097"/>
            <a:chOff x="12187636" y="0"/>
            <a:chExt cx="12193189" cy="6858000"/>
          </a:xfrm>
        </p:grpSpPr>
        <p:cxnSp>
          <p:nvCxnSpPr>
            <p:cNvPr id="19" name="Gerader Verbinder 18"/>
            <p:cNvCxnSpPr/>
            <p:nvPr/>
          </p:nvCxnSpPr>
          <p:spPr>
            <a:xfrm>
              <a:off x="12187636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24380825" y="0"/>
              <a:ext cx="0" cy="68580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76" y="448"/>
            <a:ext cx="12190412" cy="6857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" t="14695" r="287" b="931"/>
          <a:stretch/>
        </p:blipFill>
        <p:spPr>
          <a:xfrm>
            <a:off x="11975691" y="448"/>
            <a:ext cx="12405134" cy="6858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4380827" y="448"/>
            <a:ext cx="12190411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3ad080b-f0e3-4344-9d15-74b89b09c270"/>
</p:tagLst>
</file>

<file path=ppt/theme/theme1.xml><?xml version="1.0" encoding="utf-8"?>
<a:theme xmlns:a="http://schemas.openxmlformats.org/drawingml/2006/main" name="PRESENTATIONLOAD">
  <a:themeElements>
    <a:clrScheme name="PL Styleguide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13</Words>
  <Application>Microsoft Office PowerPoint</Application>
  <PresentationFormat>Custom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Bebas Neue</vt:lpstr>
      <vt:lpstr>Calibri</vt:lpstr>
      <vt:lpstr>Calibri Light</vt:lpstr>
      <vt:lpstr>Segoe UI</vt:lpstr>
      <vt:lpstr>Wingdings</vt:lpstr>
      <vt:lpstr>PRESENTATIONLOAD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PresentationLoad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dc:description>www.presentationload.com</dc:description>
  <cp:lastModifiedBy>Presentation Point</cp:lastModifiedBy>
  <cp:revision>333</cp:revision>
  <dcterms:created xsi:type="dcterms:W3CDTF">2015-11-26T10:37:47Z</dcterms:created>
  <dcterms:modified xsi:type="dcterms:W3CDTF">2019-01-15T15:35:11Z</dcterms:modified>
</cp:coreProperties>
</file>