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6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0" y="2590800"/>
            <a:ext cx="9144000" cy="1393825"/>
          </a:xfrm>
          <a:solidFill>
            <a:schemeClr val="bg1">
              <a:alpha val="49000"/>
            </a:schemeClr>
          </a:solidFill>
        </p:spPr>
        <p:txBody>
          <a:bodyPr/>
          <a:lstStyle/>
          <a:p>
            <a:r>
              <a:rPr lang="en-US" b="1" smtClean="0">
                <a:latin typeface="Source Sans Pro Black" panose="020B0803030403020204" pitchFamily="34" charset="0"/>
              </a:rPr>
              <a:t>Good afternoon</a:t>
            </a:r>
            <a:endParaRPr lang="en-US" b="1" dirty="0">
              <a:latin typeface="Source Sans Pro Black" panose="020B0803030403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52600" y="304800"/>
            <a:ext cx="7315200" cy="1344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800" b="1" dirty="0" smtClean="0">
                <a:latin typeface="Source Sans Pro Black" panose="020B0803030403020204" pitchFamily="34" charset="0"/>
              </a:rPr>
              <a:t>Welcome to our </a:t>
            </a:r>
            <a:r>
              <a:rPr lang="en-US" sz="9800" b="1" dirty="0" smtClean="0">
                <a:latin typeface="Source Sans Pro Black" panose="020B0803030403020204" pitchFamily="34" charset="0"/>
              </a:rPr>
              <a:t>hospital</a:t>
            </a:r>
            <a:endParaRPr lang="en-US" sz="9800" b="1" dirty="0" smtClean="0">
              <a:latin typeface="Source Sans Pro Black" panose="020B0803030403020204" pitchFamily="34" charset="0"/>
            </a:endParaRPr>
          </a:p>
        </p:txBody>
      </p:sp>
      <p:pic>
        <p:nvPicPr>
          <p:cNvPr id="1030" name="Picture 6" descr="http://www.clker.com/cliparts/1/4/7/0/1207314060955899368hospital%20blue.svg.m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4012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>
            <p:custDataLst>
              <p:tags r:id="rId2"/>
            </p:custDataLst>
          </p:nvPr>
        </p:nvSpPr>
        <p:spPr>
          <a:xfrm>
            <a:off x="10404475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4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PRODUCTNAME" val="DataPoint"/>
  <p:tag name="PRESENTATIONPOINT DATAPOINT VERSION" val="1"/>
  <p:tag name="PRESENTATIONPOINT DATAPOINT PRODUCTCODE" val="DP15STD"/>
  <p:tag name="PRESENTATIONPOINT DATAPOINT LICENSEDSAVE" val="-1"/>
  <p:tag name="PRESENTATIONPOINT DATAPOINT DATACONNECTION 1" val="1&#10;Dynamic greetings&#10;0&#10;1&#10;-1&#10;-1&#10;5&#10;&#10;greeting.accdb&#10;&#10;&#10;&#10;-1&#10;&#10;0&#10;0&#10;0&#10;0&#10;0&#10;&#10;0&#10;&#10;&#10;&#10;&#10;&#10;"/>
  <p:tag name="PRESENTATIONPOINT DATAPOINT DATACONNECTION 2" val="2&#10;Current greeting text&#10;1&#10;1&#10;1&#10;-1&#10;60&#10;&#10;greeting.accdb&#10;&#10;&#10;&#10;-1&#10;QryCurrentGreeting&#10;0&#10;0&#10;0&#10;0&#10;0&#10;&#10;0&#10;&#10;&#10;&#10;&#10;&#10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TEXT BOXDATACONNECTIONID" val="2"/>
  <p:tag name="PRESENTATIONPOINT DATAPOINT SHAPETEXT BOXCOLUMN" val="Greeting"/>
  <p:tag name="PRESENTATIONPOINT DATAPOINT SHAPETEXT BOXROWNUMBER" val="1"/>
  <p:tag name="PRESENTATIONPOINT DATAPOINT SHAPETEXT ISTICKER" val="False"/>
  <p:tag name="PRESENTATIONPOINT DATAPOINT SHAPETEXT TICKERDIRECTION" val="0"/>
  <p:tag name="PRESENTATIONPOINT DATAPOINT SHAPETEXT TICKERDURATION" val="1"/>
  <p:tag name="PRESENTATIONPOINT DATAPOINT SHAPETEXT TICKERREPEATTEXT" val="1"/>
  <p:tag name="PRESENTATIONPOINT DATAPOINT SHAPE FORMAT -1 -1" val="0&#10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Source Sans Pro Black</vt:lpstr>
      <vt:lpstr>Office Theme</vt:lpstr>
      <vt:lpstr>Good afternoon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Angelina Carlton</dc:title>
  <dc:creator>Presentation Point</dc:creator>
  <cp:lastModifiedBy>Presentation Point</cp:lastModifiedBy>
  <cp:revision>6</cp:revision>
  <dcterms:created xsi:type="dcterms:W3CDTF">2006-08-16T00:00:00Z</dcterms:created>
  <dcterms:modified xsi:type="dcterms:W3CDTF">2015-08-09T12:31:55Z</dcterms:modified>
</cp:coreProperties>
</file>