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8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5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2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5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2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3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1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9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8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E8842-49BA-4FF2-989F-DBD06BBF5B4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6A56-4923-4391-9C56-AD6CC9A2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8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10"/>
          <p:cNvSpPr txBox="1"/>
          <p:nvPr>
            <p:custDataLst>
              <p:tags r:id="rId1"/>
            </p:custDataLst>
          </p:nvPr>
        </p:nvSpPr>
        <p:spPr bwMode="gray">
          <a:xfrm>
            <a:off x="5951269" y="1517747"/>
            <a:ext cx="5900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spc="-150" noProof="1" smtClean="0">
                <a:blipFill>
                  <a:blip r:embed="rId8">
                    <a:alphaModFix amt="86000"/>
                  </a:blip>
                  <a:tile tx="0" ty="0" sx="100000" sy="100000" flip="none" algn="ctr"/>
                </a:blipFill>
                <a:latin typeface="Arial Black" pitchFamily="34" charset="0"/>
              </a:rPr>
              <a:t>STANDARD LIEGE</a:t>
            </a:r>
            <a:endParaRPr lang="de-DE" sz="4800" spc="-150" noProof="1">
              <a:blipFill>
                <a:blip r:embed="rId8">
                  <a:alphaModFix amt="86000"/>
                </a:blip>
                <a:tile tx="0" ty="0" sx="100000" sy="100000" flip="none" algn="ctr"/>
              </a:blipFill>
              <a:latin typeface="Arial Black" pitchFamily="34" charset="0"/>
            </a:endParaRPr>
          </a:p>
        </p:txBody>
      </p:sp>
      <p:sp>
        <p:nvSpPr>
          <p:cNvPr id="7" name="Textfeld 10"/>
          <p:cNvSpPr txBox="1"/>
          <p:nvPr>
            <p:custDataLst>
              <p:tags r:id="rId2"/>
            </p:custDataLst>
          </p:nvPr>
        </p:nvSpPr>
        <p:spPr bwMode="gray">
          <a:xfrm>
            <a:off x="629178" y="1512579"/>
            <a:ext cx="2090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spc="-150" noProof="1" smtClean="0">
                <a:blipFill dpi="0" rotWithShape="1">
                  <a:blip r:embed="rId8">
                    <a:alphaModFix amt="86000"/>
                  </a:blip>
                  <a:srcRect/>
                  <a:tile tx="0" ty="0" sx="100000" sy="100000" flip="none" algn="ctr"/>
                </a:blipFill>
                <a:latin typeface="Arial Black" pitchFamily="34" charset="0"/>
              </a:rPr>
              <a:t>GENK</a:t>
            </a:r>
            <a:endParaRPr lang="de-DE" sz="4800" spc="-150" noProof="1">
              <a:blipFill dpi="0" rotWithShape="1">
                <a:blip r:embed="rId8">
                  <a:alphaModFix amt="86000"/>
                </a:blip>
                <a:srcRect/>
                <a:tile tx="0" ty="0" sx="100000" sy="100000" flip="none" algn="ctr"/>
              </a:blipFill>
              <a:latin typeface="Arial Black" pitchFamily="34" charset="0"/>
            </a:endParaRPr>
          </a:p>
        </p:txBody>
      </p:sp>
      <p:sp>
        <p:nvSpPr>
          <p:cNvPr id="8" name="Textfeld 10"/>
          <p:cNvSpPr txBox="1"/>
          <p:nvPr>
            <p:custDataLst>
              <p:tags r:id="rId3"/>
            </p:custDataLst>
          </p:nvPr>
        </p:nvSpPr>
        <p:spPr bwMode="gray">
          <a:xfrm>
            <a:off x="5951269" y="2196992"/>
            <a:ext cx="1766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spc="-150" noProof="1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Pos 5</a:t>
            </a:r>
            <a:endParaRPr lang="de-DE" sz="4400" spc="-150" noProof="1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Textfeld 10"/>
          <p:cNvSpPr txBox="1"/>
          <p:nvPr>
            <p:custDataLst>
              <p:tags r:id="rId4"/>
            </p:custDataLst>
          </p:nvPr>
        </p:nvSpPr>
        <p:spPr bwMode="gray">
          <a:xfrm>
            <a:off x="629178" y="2196992"/>
            <a:ext cx="1766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spc="-150" noProof="1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Pos 7</a:t>
            </a:r>
            <a:endParaRPr lang="de-DE" sz="4400" spc="-150" noProof="1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feld 10"/>
          <p:cNvSpPr txBox="1"/>
          <p:nvPr>
            <p:custDataLst>
              <p:tags r:id="rId5"/>
            </p:custDataLst>
          </p:nvPr>
        </p:nvSpPr>
        <p:spPr bwMode="gray">
          <a:xfrm>
            <a:off x="4642734" y="4200480"/>
            <a:ext cx="336502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800" spc="600" noProof="1" smtClean="0">
                <a:solidFill>
                  <a:schemeClr val="bg1"/>
                </a:solidFill>
                <a:latin typeface="Arial Black" pitchFamily="34" charset="0"/>
              </a:rPr>
              <a:t>0-2</a:t>
            </a:r>
            <a:endParaRPr lang="de-DE" sz="13800" spc="600" noProof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>
            <p:custDataLst>
              <p:tags r:id="rId6"/>
            </p:custDataLst>
          </p:nvPr>
        </p:nvSpPr>
        <p:spPr>
          <a:xfrm>
            <a:off x="111379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4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56"/>
          <p:cNvGraphicFramePr>
            <a:graphicFrameLocks noGrp="1"/>
          </p:cNvGraphicFramePr>
          <p:nvPr>
            <p:custDataLst>
              <p:tags r:id="rId1"/>
            </p:custDataLst>
            <p:extLst/>
          </p:nvPr>
        </p:nvGraphicFramePr>
        <p:xfrm>
          <a:off x="7497649" y="4146437"/>
          <a:ext cx="4176709" cy="1452429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2421149"/>
                <a:gridCol w="788757"/>
                <a:gridCol w="966803"/>
              </a:tblGrid>
              <a:tr h="36657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Name</a:t>
                      </a:r>
                      <a:endParaRPr lang="en-US" sz="1400" b="1" dirty="0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1" smtClean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Min</a:t>
                      </a:r>
                      <a:endParaRPr lang="en-US" sz="1400" b="1" dirty="0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Color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GORIUS J.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53</a:t>
                      </a: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800"/>
                        </a:spcAft>
                      </a:pPr>
                      <a:r>
                        <a:rPr lang="en-US" sz="1200" noProof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Yellow</a:t>
                      </a: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l"/>
                      <a:r>
                        <a:rPr lang="en-US" sz="1200" b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CURRENT</a:t>
                      </a: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800"/>
                        </a:spcAft>
                      </a:pPr>
                      <a:r>
                        <a:rPr lang="en-US" sz="1200" noProof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0-2</a:t>
                      </a: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l"/>
                      <a:r>
                        <a:rPr lang="en-US" sz="1200" b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FT</a:t>
                      </a: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800"/>
                        </a:spcAft>
                      </a:pPr>
                      <a:r>
                        <a:rPr lang="en-US" sz="1200" noProof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0-2</a:t>
                      </a: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l"/>
                      <a:r>
                        <a:rPr lang="en-US" sz="1200" b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HT</a:t>
                      </a: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800"/>
                        </a:spcAft>
                      </a:pPr>
                      <a:r>
                        <a:rPr lang="en-US" sz="1200" noProof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0-1</a:t>
                      </a:r>
                    </a:p>
                  </a:txBody>
                  <a:tcPr marL="108000" marR="10800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6" name="Textfeld 10"/>
          <p:cNvSpPr txBox="1"/>
          <p:nvPr>
            <p:custDataLst>
              <p:tags r:id="rId2"/>
            </p:custDataLst>
          </p:nvPr>
        </p:nvSpPr>
        <p:spPr bwMode="gray">
          <a:xfrm>
            <a:off x="5951269" y="1517747"/>
            <a:ext cx="5900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spc="-150" noProof="1" smtClean="0">
                <a:blipFill>
                  <a:blip r:embed="rId9">
                    <a:alphaModFix amt="86000"/>
                  </a:blip>
                  <a:tile tx="0" ty="0" sx="100000" sy="100000" flip="none" algn="ctr"/>
                </a:blipFill>
                <a:latin typeface="Arial Black" pitchFamily="34" charset="0"/>
              </a:rPr>
              <a:t>STANDARD LIEGE</a:t>
            </a:r>
            <a:endParaRPr lang="de-DE" sz="4800" spc="-150" noProof="1">
              <a:blipFill>
                <a:blip r:embed="rId9">
                  <a:alphaModFix amt="86000"/>
                </a:blip>
                <a:tile tx="0" ty="0" sx="100000" sy="100000" flip="none" algn="ctr"/>
              </a:blipFill>
              <a:latin typeface="Arial Black" pitchFamily="34" charset="0"/>
            </a:endParaRPr>
          </a:p>
        </p:txBody>
      </p:sp>
      <p:sp>
        <p:nvSpPr>
          <p:cNvPr id="7" name="Textfeld 10"/>
          <p:cNvSpPr txBox="1"/>
          <p:nvPr>
            <p:custDataLst>
              <p:tags r:id="rId3"/>
            </p:custDataLst>
          </p:nvPr>
        </p:nvSpPr>
        <p:spPr bwMode="gray">
          <a:xfrm>
            <a:off x="629178" y="1512579"/>
            <a:ext cx="2090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spc="-150" noProof="1" smtClean="0">
                <a:blipFill dpi="0" rotWithShape="1">
                  <a:blip r:embed="rId9">
                    <a:alphaModFix amt="86000"/>
                  </a:blip>
                  <a:srcRect/>
                  <a:tile tx="0" ty="0" sx="100000" sy="100000" flip="none" algn="ctr"/>
                </a:blipFill>
                <a:latin typeface="Arial Black" pitchFamily="34" charset="0"/>
              </a:rPr>
              <a:t>GENK</a:t>
            </a:r>
            <a:endParaRPr lang="de-DE" sz="4800" spc="-150" noProof="1">
              <a:blipFill dpi="0" rotWithShape="1">
                <a:blip r:embed="rId9">
                  <a:alphaModFix amt="86000"/>
                </a:blip>
                <a:srcRect/>
                <a:tile tx="0" ty="0" sx="100000" sy="100000" flip="none" algn="ctr"/>
              </a:blipFill>
              <a:latin typeface="Arial Black" pitchFamily="34" charset="0"/>
            </a:endParaRPr>
          </a:p>
        </p:txBody>
      </p:sp>
      <p:sp>
        <p:nvSpPr>
          <p:cNvPr id="8" name="Textfeld 10"/>
          <p:cNvSpPr txBox="1"/>
          <p:nvPr>
            <p:custDataLst>
              <p:tags r:id="rId4"/>
            </p:custDataLst>
          </p:nvPr>
        </p:nvSpPr>
        <p:spPr bwMode="gray">
          <a:xfrm>
            <a:off x="5951269" y="2196992"/>
            <a:ext cx="1766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spc="-150" noProof="1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Pos 5</a:t>
            </a:r>
            <a:endParaRPr lang="de-DE" sz="4400" spc="-150" noProof="1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Textfeld 10"/>
          <p:cNvSpPr txBox="1"/>
          <p:nvPr>
            <p:custDataLst>
              <p:tags r:id="rId5"/>
            </p:custDataLst>
          </p:nvPr>
        </p:nvSpPr>
        <p:spPr bwMode="gray">
          <a:xfrm>
            <a:off x="629178" y="2196992"/>
            <a:ext cx="1766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spc="-150" noProof="1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Pos 7</a:t>
            </a:r>
            <a:endParaRPr lang="de-DE" sz="4400" spc="-150" noProof="1">
              <a:solidFill>
                <a:schemeClr val="bg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feld 10"/>
          <p:cNvSpPr txBox="1"/>
          <p:nvPr>
            <p:custDataLst>
              <p:tags r:id="rId6"/>
            </p:custDataLst>
          </p:nvPr>
        </p:nvSpPr>
        <p:spPr bwMode="gray">
          <a:xfrm>
            <a:off x="1994127" y="4232011"/>
            <a:ext cx="336502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800" spc="600" noProof="1" smtClean="0">
                <a:solidFill>
                  <a:schemeClr val="bg1"/>
                </a:solidFill>
                <a:latin typeface="Arial Black" pitchFamily="34" charset="0"/>
              </a:rPr>
              <a:t>0-2</a:t>
            </a:r>
            <a:endParaRPr lang="de-DE" sz="13800" spc="600" noProof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7"/>
            </p:custDataLst>
          </p:nvPr>
        </p:nvSpPr>
        <p:spPr>
          <a:xfrm>
            <a:off x="111379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0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PRODUCTNAME" val="DataPoint"/>
  <p:tag name="PRESENTATIONPOINT DATAPOINT VERSION" val="1"/>
  <p:tag name="PRESENTATIONPOINT DATAPOINT PRODUCTCODE" val="DP15STD"/>
  <p:tag name="PRESENTATIONPOINT DATAPOINT LICENSEDSAVE" val="-1"/>
  <p:tag name="PRESENTATIONPOINT DATAPOINT DATACONNECTION 1" val="1&#10;My Match&#10;0&#10;8&#10;-1&#10;-1&#10;60&#10;&#10;http://data2.xscores.com/exporter/?state=clientUpdate&amp;usr=[username]&amp;pwd=[password]&amp;type=10&amp;s=1&amp;mid=1062280&#10;&#10;0&#10;0&#10;0&#10;0&#10;0"/>
  <p:tag name="PRESENTATIONPOINT DATAPOINT DATACONNECTION 8" val="8&#10;Away&#10;1&#10;8&#10;1&#10;-1&#10;60&#10;&#10;http://data2.xscores.com/exporter/?state=clientUpdate&amp;usr=[username]&amp;pwd=[password]&amp;type=10&amp;s=1&amp;mid=1062280&#10;Away&#10;0&#10;0&#10;0&#10;0&#10;0"/>
  <p:tag name="PRESENTATIONPOINT DATAPOINT DATACONNECTION 10" val="10&#10;Card&#10;1&#10;8&#10;1&#10;-1&#10;60&#10;&#10;http://data2.xscores.com/exporter/?state=clientUpdate&amp;usr=[username]&amp;pwd=[password]&amp;type=10&amp;s=1&amp;mid=1062280&#10;Card&#10;0&#10;0&#10;0&#10;0&#10;0"/>
  <p:tag name="PRESENTATIONPOINT DATAPOINT DATACONNECTION 7" val="7&#10;Home&#10;1&#10;8&#10;1&#10;-1&#10;60&#10;&#10;http://data2.xscores.com/exporter/?state=clientUpdate&amp;usr=[username]&amp;pwd=[password]&amp;type=10&amp;s=1&amp;mid=1062280&#10;Home&#10;0&#10;0&#10;0&#10;0&#10;0"/>
  <p:tag name="PRESENTATIONPOINT DATAPOINT DATACONNECTION 9" val="9&#10;Result&#10;1&#10;8&#10;1&#10;-1&#10;60&#10;&#10;http://data2.xscores.com/exporter/?state=clientUpdate&amp;usr=[username]&amp;pwd=[password]&amp;type=10&amp;s=1&amp;mid=1062280&#10;Result&#10;0&#10;0&#10;0&#10;0&#10;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7"/>
  <p:tag name="PRESENTATIONPOINT DATAPOINT SHAPETEXT BOXCOLUMN" val="name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8"/>
  <p:tag name="PRESENTATIONPOINT DATAPOINT SHAPETEXT BOXCOLUMN" val="standing"/>
  <p:tag name="PRESENTATIONPOINT DATAPOINT SHAPETEXT BOXROWNUMBER" val="1"/>
  <p:tag name="PRESENTATIONPOINT DATAPOINT SHAPETEXT BOXPREFIXTEXT" val="Pos 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7"/>
  <p:tag name="PRESENTATIONPOINT DATAPOINT SHAPETEXT BOXCOLUMN" val="standing"/>
  <p:tag name="PRESENTATIONPOINT DATAPOINT SHAPETEXT BOXROWNUMBER" val="1"/>
  <p:tag name="PRESENTATIONPOINT DATAPOINT SHAPETEXT BOXPREFIXTEXT" val="Pos 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9"/>
  <p:tag name="PRESENTATIONPOINT DATAPOINT SHAPETEXT BOXCOLUMN" val="value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8"/>
  <p:tag name="PRESENTATIONPOINT DATAPOINT SHAPETEXT BOXCOLUMN" val="name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7"/>
  <p:tag name="PRESENTATIONPOINT DATAPOINT SHAPETEXT BOXCOLUMN" val="name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8"/>
  <p:tag name="PRESENTATIONPOINT DATAPOINT SHAPETEXT BOXCOLUMN" val="standing"/>
  <p:tag name="PRESENTATIONPOINT DATAPOINT SHAPETEXT BOXROWNUMBER" val="1"/>
  <p:tag name="PRESENTATIONPOINT DATAPOINT SHAPETEXT BOXPREFIXTEXT" val="Pos 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7"/>
  <p:tag name="PRESENTATIONPOINT DATAPOINT SHAPETEXT BOXCOLUMN" val="standing"/>
  <p:tag name="PRESENTATIONPOINT DATAPOINT SHAPETEXT BOXROWNUMBER" val="1"/>
  <p:tag name="PRESENTATIONPOINT DATAPOINT SHAPETEXT BOXPREFIXTEXT" val="Pos 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9"/>
  <p:tag name="PRESENTATIONPOINT DATAPOINT SHAPETEXT BOXCOLUMN" val="value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ABLE DATACONNECTIONID" val="9"/>
  <p:tag name="PRESENTATIONPOINT DATAPOINT SHAPETABLE COPYCOLUMNNAMES" val="0"/>
  <p:tag name="PRESENTATIONPOINT DATAPOINT SHAPETABLE STARTFILLINGROWSAT" val="3"/>
  <p:tag name="PRESENTATIONPOINT DATAPOINT SHAPETABLE STARTFILLINGCOLUMNSAT" val="1"/>
  <p:tag name="PRESENTATIONPOINT DATAPOINT SHAPETABLE ADJUSTNUMBEROFROWS" val="-1"/>
  <p:tag name="PRESENTATIONPOINT DATAPOINT SHAPETABLE ADJUSTNUMBEROFCOLUMNS" val="0"/>
  <p:tag name="PRESENTATIONPOINT DATAPOINT SHAPE FORMAT 1 1" val="0&#10;"/>
  <p:tag name="PRESENTATIONPOINT DATAPOINT SHAPE FORMAT 1 2" val="0&#10;"/>
  <p:tag name="PRESENTATIONPOINT DATAPOINT SHAPE FORMAT 1 3" val="0&#10;"/>
  <p:tag name="PRESENTATIONPOINT DATAPOINT SHAPE FORMAT 2 1" val="0&#10;"/>
  <p:tag name="PRESENTATIONPOINT DATAPOINT SHAPE FORMAT 2 2" val="0&#10;"/>
  <p:tag name="PRESENTATIONPOINT DATAPOINT SHAPE FORMAT 2 3" val="0&#10;"/>
  <p:tag name="PRESENTATIONPOINT DATAPOINT SHAPE FORMAT 3 1" val="0&#10;"/>
  <p:tag name="PRESENTATIONPOINT DATAPOINT SHAPE FORMAT 3 2" val="0&#10;"/>
  <p:tag name="PRESENTATIONPOINT DATAPOINT SHAPE FORMAT 3 3" val="0&#10;"/>
  <p:tag name="PRESENTATIONPOINT DATAPOINT SHAPE FORMAT 4 1" val="0&#10;"/>
  <p:tag name="PRESENTATIONPOINT DATAPOINT SHAPE FORMAT 4 2" val="0&#10;"/>
  <p:tag name="PRESENTATIONPOINT DATAPOINT SHAPE FORMAT 4 3" val="0&#10;"/>
  <p:tag name="PRESENTATIONPOINT DATAPOINT SHAPE FORMAT 5 1" val="0&#10;"/>
  <p:tag name="PRESENTATIONPOINT DATAPOINT SHAPE FORMAT 5 2" val="0&#10;"/>
  <p:tag name="PRESENTATIONPOINT DATAPOINT SHAPE FORMAT 5 3" val="0&#10;"/>
  <p:tag name="PRESENTATIONPOINT DATAPOINT SHAPE FORMAT 6 1" val="0&#10;"/>
  <p:tag name="PRESENTATIONPOINT DATAPOINT SHAPE FORMAT 6 2" val="0&#10;"/>
  <p:tag name="PRESENTATIONPOINT DATAPOINT SHAPE FORMAT 6 3" val="0&#10;"/>
  <p:tag name="PRESENTATIONPOINT DATAPOINT SHAPE FORMAT 7 1" val="0&#10;"/>
  <p:tag name="PRESENTATIONPOINT DATAPOINT SHAPE FORMAT 7 2" val="0&#10;"/>
  <p:tag name="PRESENTATIONPOINT DATAPOINT SHAPE FORMAT 7 3" val="0&#10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8"/>
  <p:tag name="PRESENTATIONPOINT DATAPOINT SHAPETEXT BOXCOLUMN" val="name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33</Words>
  <Application>Microsoft Office PowerPoint</Application>
  <PresentationFormat>Widescreen</PresentationFormat>
  <Paragraphs>25</Paragraphs>
  <Slides>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 Point</dc:creator>
  <cp:lastModifiedBy>Presentation Point</cp:lastModifiedBy>
  <cp:revision>17</cp:revision>
  <dcterms:created xsi:type="dcterms:W3CDTF">2014-11-10T15:55:05Z</dcterms:created>
  <dcterms:modified xsi:type="dcterms:W3CDTF">2014-11-13T13:33:54Z</dcterms:modified>
</cp:coreProperties>
</file>